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36"/>
  </p:notesMasterIdLst>
  <p:sldIdLst>
    <p:sldId id="306" r:id="rId3"/>
    <p:sldId id="256" r:id="rId4"/>
    <p:sldId id="258" r:id="rId5"/>
    <p:sldId id="262" r:id="rId6"/>
    <p:sldId id="265" r:id="rId7"/>
    <p:sldId id="289" r:id="rId8"/>
    <p:sldId id="304" r:id="rId9"/>
    <p:sldId id="290" r:id="rId10"/>
    <p:sldId id="259" r:id="rId11"/>
    <p:sldId id="266" r:id="rId12"/>
    <p:sldId id="284" r:id="rId13"/>
    <p:sldId id="294" r:id="rId14"/>
    <p:sldId id="293" r:id="rId15"/>
    <p:sldId id="276" r:id="rId16"/>
    <p:sldId id="297" r:id="rId17"/>
    <p:sldId id="298" r:id="rId18"/>
    <p:sldId id="299" r:id="rId19"/>
    <p:sldId id="300" r:id="rId20"/>
    <p:sldId id="301" r:id="rId21"/>
    <p:sldId id="288" r:id="rId22"/>
    <p:sldId id="292" r:id="rId23"/>
    <p:sldId id="285" r:id="rId24"/>
    <p:sldId id="260" r:id="rId25"/>
    <p:sldId id="303" r:id="rId26"/>
    <p:sldId id="257" r:id="rId27"/>
    <p:sldId id="291" r:id="rId28"/>
    <p:sldId id="302" r:id="rId29"/>
    <p:sldId id="305" r:id="rId30"/>
    <p:sldId id="287" r:id="rId31"/>
    <p:sldId id="295" r:id="rId32"/>
    <p:sldId id="269" r:id="rId33"/>
    <p:sldId id="278" r:id="rId34"/>
    <p:sldId id="279" r:id="rId35"/>
  </p:sldIdLst>
  <p:sldSz cx="9144000" cy="5143500" type="screen16x9"/>
  <p:notesSz cx="6858000" cy="9144000"/>
  <p:embeddedFontLst>
    <p:embeddedFont>
      <p:font typeface="Pontano Sans" pitchFamily="2" charset="0"/>
      <p:regular r:id="rId37"/>
    </p:embeddedFont>
    <p:embeddedFont>
      <p:font typeface="Dosis" panose="02010503020202060003" pitchFamily="50" charset="0"/>
      <p:regular r:id="rId38"/>
      <p:bold r:id="rId39"/>
    </p:embeddedFont>
    <p:embeddedFont>
      <p:font typeface="Arial Narrow" panose="020B0606020202030204" pitchFamily="34" charset="0"/>
      <p:regular r:id="rId40"/>
      <p:bold r:id="rId41"/>
      <p:italic r:id="rId42"/>
      <p:boldItalic r:id="rId43"/>
    </p:embeddedFont>
    <p:embeddedFont>
      <p:font typeface="Montserrat Light" panose="00000400000000000000" pitchFamily="50" charset="0"/>
      <p:regular r:id="rId44"/>
      <p:bold r:id="rId45"/>
      <p:italic r:id="rId46"/>
      <p:boldItalic r:id="rId47"/>
    </p:embeddedFont>
    <p:embeddedFont>
      <p:font typeface="Dosis Light" panose="020B0604020202020204" charset="0"/>
      <p:regular r:id="rId48"/>
      <p:bold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A42C"/>
    <a:srgbClr val="3DB93D"/>
    <a:srgbClr val="37A737"/>
    <a:srgbClr val="7CBF33"/>
    <a:srgbClr val="339933"/>
    <a:srgbClr val="00E2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6907E969-6202-4FC0-9848-31B810822B76}">
  <a:tblStyle styleId="{6907E969-6202-4FC0-9848-31B810822B7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0" d="100"/>
          <a:sy n="150" d="100"/>
        </p:scale>
        <p:origin x="-504"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6088061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34fb1cf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134fb1c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93" cy="5143522"/>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4136135"/>
            <a:ext cx="1085915" cy="1007345"/>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1936023" cy="2500369"/>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21665" y="0"/>
            <a:ext cx="971649" cy="84302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9BCF63"/>
        </a:solidFill>
        <a:effectLst/>
      </p:bgPr>
    </p:bg>
    <p:spTree>
      <p:nvGrpSpPr>
        <p:cNvPr id="1" name="Shape 90"/>
        <p:cNvGrpSpPr/>
        <p:nvPr/>
      </p:nvGrpSpPr>
      <p:grpSpPr>
        <a:xfrm>
          <a:off x="0" y="0"/>
          <a:ext cx="0" cy="0"/>
          <a:chOff x="0" y="0"/>
          <a:chExt cx="0" cy="0"/>
        </a:xfrm>
      </p:grpSpPr>
      <p:sp>
        <p:nvSpPr>
          <p:cNvPr id="91" name="Google Shape;91;p1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leaves">
  <p:cSld name="BLANK_2">
    <p:bg>
      <p:bgPr>
        <a:solidFill>
          <a:srgbClr val="9BCF63"/>
        </a:solidFill>
        <a:effectLst/>
      </p:bgPr>
    </p:bg>
    <p:spTree>
      <p:nvGrpSpPr>
        <p:cNvPr id="1" name="Shape 92"/>
        <p:cNvGrpSpPr/>
        <p:nvPr/>
      </p:nvGrpSpPr>
      <p:grpSpPr>
        <a:xfrm>
          <a:off x="0" y="0"/>
          <a:ext cx="0" cy="0"/>
          <a:chOff x="0" y="0"/>
          <a:chExt cx="0" cy="0"/>
        </a:xfrm>
      </p:grpSpPr>
      <p:sp>
        <p:nvSpPr>
          <p:cNvPr id="93" name="Google Shape;93;p1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94" name="Google Shape;94;p12"/>
          <p:cNvSpPr/>
          <p:nvPr/>
        </p:nvSpPr>
        <p:spPr>
          <a:xfrm rot="3560713">
            <a:off x="7919979" y="4139908"/>
            <a:ext cx="1129759" cy="68568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rot="1619439">
            <a:off x="7518911" y="3963338"/>
            <a:ext cx="440102" cy="657294"/>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p:nvPr/>
        </p:nvSpPr>
        <p:spPr>
          <a:xfrm rot="-5564790">
            <a:off x="1156803" y="211500"/>
            <a:ext cx="672035" cy="536827"/>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2"/>
          <p:cNvSpPr/>
          <p:nvPr/>
        </p:nvSpPr>
        <p:spPr>
          <a:xfrm rot="8585060">
            <a:off x="241104" y="264328"/>
            <a:ext cx="975659" cy="1597185"/>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51B148"/>
        </a:solidFill>
        <a:effectLst/>
      </p:bgPr>
    </p:bg>
    <p:spTree>
      <p:nvGrpSpPr>
        <p:cNvPr id="1" name="Shape 98"/>
        <p:cNvGrpSpPr/>
        <p:nvPr/>
      </p:nvGrpSpPr>
      <p:grpSpPr>
        <a:xfrm>
          <a:off x="0" y="0"/>
          <a:ext cx="0" cy="0"/>
          <a:chOff x="0" y="0"/>
          <a:chExt cx="0" cy="0"/>
        </a:xfrm>
      </p:grpSpPr>
      <p:sp>
        <p:nvSpPr>
          <p:cNvPr id="99" name="Google Shape;99;p1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00" name="Google Shape;100;p13"/>
          <p:cNvSpPr/>
          <p:nvPr/>
        </p:nvSpPr>
        <p:spPr>
          <a:xfrm rot="3560713">
            <a:off x="7919979" y="4139908"/>
            <a:ext cx="1129759" cy="68568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rot="1619439">
            <a:off x="7518911" y="3963338"/>
            <a:ext cx="440102" cy="657294"/>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5564790">
            <a:off x="1156803" y="211500"/>
            <a:ext cx="672035" cy="536827"/>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8585060">
            <a:off x="241104" y="264328"/>
            <a:ext cx="975659" cy="1597185"/>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extLst>
      <p:ext uri="{BB962C8B-B14F-4D97-AF65-F5344CB8AC3E}">
        <p14:creationId xmlns:p14="http://schemas.microsoft.com/office/powerpoint/2010/main" val="98623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pic>
        <p:nvPicPr>
          <p:cNvPr id="13" name="Google Shape;13;p3"/>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lstStyle>
            <a:lvl1pPr lvl="0" algn="ctr" rtl="0">
              <a:spcBef>
                <a:spcPts val="0"/>
              </a:spcBef>
              <a:spcAft>
                <a:spcPts val="0"/>
              </a:spcAft>
              <a:buClr>
                <a:srgbClr val="FFFFFF"/>
              </a:buClr>
              <a:buSzPts val="1800"/>
              <a:buNone/>
              <a:defRPr sz="1800">
                <a:solidFill>
                  <a:srgbClr val="FFFFFF"/>
                </a:solidFill>
              </a:defRPr>
            </a:lvl1pPr>
            <a:lvl2pPr lvl="1" algn="ctr" rtl="0">
              <a:spcBef>
                <a:spcPts val="1000"/>
              </a:spcBef>
              <a:spcAft>
                <a:spcPts val="0"/>
              </a:spcAft>
              <a:buClr>
                <a:srgbClr val="FFFFFF"/>
              </a:buClr>
              <a:buSzPts val="1800"/>
              <a:buNone/>
              <a:defRPr sz="1800">
                <a:solidFill>
                  <a:srgbClr val="FFFFFF"/>
                </a:solidFill>
              </a:defRPr>
            </a:lvl2pPr>
            <a:lvl3pPr lvl="2" algn="ctr" rtl="0">
              <a:spcBef>
                <a:spcPts val="1000"/>
              </a:spcBef>
              <a:spcAft>
                <a:spcPts val="0"/>
              </a:spcAft>
              <a:buClr>
                <a:srgbClr val="FFFFFF"/>
              </a:buClr>
              <a:buSzPts val="1800"/>
              <a:buNone/>
              <a:defRPr sz="1800">
                <a:solidFill>
                  <a:srgbClr val="FFFFFF"/>
                </a:solidFill>
              </a:defRPr>
            </a:lvl3pPr>
            <a:lvl4pPr lvl="3" algn="ctr" rtl="0">
              <a:spcBef>
                <a:spcPts val="1000"/>
              </a:spcBef>
              <a:spcAft>
                <a:spcPts val="0"/>
              </a:spcAft>
              <a:buClr>
                <a:srgbClr val="FFFFFF"/>
              </a:buClr>
              <a:buSzPts val="1800"/>
              <a:buNone/>
              <a:defRPr sz="1800">
                <a:solidFill>
                  <a:srgbClr val="FFFFFF"/>
                </a:solidFill>
              </a:defRPr>
            </a:lvl4pPr>
            <a:lvl5pPr lvl="4" algn="ctr" rtl="0">
              <a:spcBef>
                <a:spcPts val="1000"/>
              </a:spcBef>
              <a:spcAft>
                <a:spcPts val="0"/>
              </a:spcAft>
              <a:buClr>
                <a:srgbClr val="FFFFFF"/>
              </a:buClr>
              <a:buSzPts val="1800"/>
              <a:buNone/>
              <a:defRPr sz="1800">
                <a:solidFill>
                  <a:srgbClr val="FFFFFF"/>
                </a:solidFill>
              </a:defRPr>
            </a:lvl5pPr>
            <a:lvl6pPr lvl="5" algn="ctr" rtl="0">
              <a:spcBef>
                <a:spcPts val="1000"/>
              </a:spcBef>
              <a:spcAft>
                <a:spcPts val="0"/>
              </a:spcAft>
              <a:buClr>
                <a:srgbClr val="FFFFFF"/>
              </a:buClr>
              <a:buSzPts val="1800"/>
              <a:buNone/>
              <a:defRPr sz="1800">
                <a:solidFill>
                  <a:srgbClr val="FFFFFF"/>
                </a:solidFill>
              </a:defRPr>
            </a:lvl6pPr>
            <a:lvl7pPr lvl="6" algn="ctr" rtl="0">
              <a:spcBef>
                <a:spcPts val="1000"/>
              </a:spcBef>
              <a:spcAft>
                <a:spcPts val="0"/>
              </a:spcAft>
              <a:buClr>
                <a:srgbClr val="FFFFFF"/>
              </a:buClr>
              <a:buSzPts val="1800"/>
              <a:buNone/>
              <a:defRPr sz="1800">
                <a:solidFill>
                  <a:srgbClr val="FFFFFF"/>
                </a:solidFill>
              </a:defRPr>
            </a:lvl7pPr>
            <a:lvl8pPr lvl="7" algn="ctr" rtl="0">
              <a:spcBef>
                <a:spcPts val="1000"/>
              </a:spcBef>
              <a:spcAft>
                <a:spcPts val="0"/>
              </a:spcAft>
              <a:buClr>
                <a:srgbClr val="FFFFFF"/>
              </a:buClr>
              <a:buSzPts val="1800"/>
              <a:buNone/>
              <a:defRPr sz="1800">
                <a:solidFill>
                  <a:srgbClr val="FFFFFF"/>
                </a:solidFill>
              </a:defRPr>
            </a:lvl8pPr>
            <a:lvl9pPr lvl="8" algn="ctr" rtl="0">
              <a:spcBef>
                <a:spcPts val="1000"/>
              </a:spcBef>
              <a:spcAft>
                <a:spcPts val="1000"/>
              </a:spcAft>
              <a:buClr>
                <a:srgbClr val="FFFFFF"/>
              </a:buClr>
              <a:buSzPts val="1800"/>
              <a:buNone/>
              <a:defRPr sz="1800">
                <a:solidFill>
                  <a:srgbClr val="FFFFFF"/>
                </a:solidFill>
              </a:defRPr>
            </a:lvl9pPr>
          </a:lstStyle>
          <a:p>
            <a:endParaRPr/>
          </a:p>
        </p:txBody>
      </p:sp>
    </p:spTree>
    <p:extLst>
      <p:ext uri="{BB962C8B-B14F-4D97-AF65-F5344CB8AC3E}">
        <p14:creationId xmlns:p14="http://schemas.microsoft.com/office/powerpoint/2010/main" val="86471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pic>
        <p:nvPicPr>
          <p:cNvPr id="17" name="Google Shape;17;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lstStyle>
            <a:lvl1pPr marL="457200" lvl="0" indent="-368300" algn="ctr" rtl="0">
              <a:spcBef>
                <a:spcPts val="600"/>
              </a:spcBef>
              <a:spcAft>
                <a:spcPts val="0"/>
              </a:spcAft>
              <a:buClr>
                <a:srgbClr val="FFFFFF"/>
              </a:buClr>
              <a:buSzPts val="2200"/>
              <a:buChar char="◦"/>
              <a:defRPr i="1">
                <a:solidFill>
                  <a:srgbClr val="FFFFFF"/>
                </a:solidFill>
              </a:defRPr>
            </a:lvl1pPr>
            <a:lvl2pPr marL="914400" lvl="1" indent="-368300" algn="ctr" rtl="0">
              <a:spcBef>
                <a:spcPts val="1000"/>
              </a:spcBef>
              <a:spcAft>
                <a:spcPts val="0"/>
              </a:spcAft>
              <a:buClr>
                <a:srgbClr val="FFFFFF"/>
              </a:buClr>
              <a:buSzPts val="2200"/>
              <a:buChar char="◦"/>
              <a:defRPr i="1">
                <a:solidFill>
                  <a:srgbClr val="FFFFFF"/>
                </a:solidFill>
              </a:defRPr>
            </a:lvl2pPr>
            <a:lvl3pPr marL="1371600" lvl="2" indent="-368300" algn="ctr" rtl="0">
              <a:spcBef>
                <a:spcPts val="1000"/>
              </a:spcBef>
              <a:spcAft>
                <a:spcPts val="0"/>
              </a:spcAft>
              <a:buClr>
                <a:srgbClr val="FFFFFF"/>
              </a:buClr>
              <a:buSzPts val="2200"/>
              <a:buChar char="◦"/>
              <a:defRPr i="1">
                <a:solidFill>
                  <a:srgbClr val="FFFFFF"/>
                </a:solidFill>
              </a:defRPr>
            </a:lvl3pPr>
            <a:lvl4pPr marL="1828800" lvl="3" indent="-368300" algn="ctr" rtl="0">
              <a:spcBef>
                <a:spcPts val="1000"/>
              </a:spcBef>
              <a:spcAft>
                <a:spcPts val="0"/>
              </a:spcAft>
              <a:buClr>
                <a:srgbClr val="FFFFFF"/>
              </a:buClr>
              <a:buSzPts val="2200"/>
              <a:buChar char="◦"/>
              <a:defRPr i="1">
                <a:solidFill>
                  <a:srgbClr val="FFFFFF"/>
                </a:solidFill>
              </a:defRPr>
            </a:lvl4pPr>
            <a:lvl5pPr marL="2286000" lvl="4" indent="-368300" algn="ctr" rtl="0">
              <a:spcBef>
                <a:spcPts val="1000"/>
              </a:spcBef>
              <a:spcAft>
                <a:spcPts val="0"/>
              </a:spcAft>
              <a:buClr>
                <a:srgbClr val="FFFFFF"/>
              </a:buClr>
              <a:buSzPts val="2200"/>
              <a:buChar char="◦"/>
              <a:defRPr i="1">
                <a:solidFill>
                  <a:srgbClr val="FFFFFF"/>
                </a:solidFill>
              </a:defRPr>
            </a:lvl5pPr>
            <a:lvl6pPr marL="2743200" lvl="5" indent="-368300" algn="ctr" rtl="0">
              <a:spcBef>
                <a:spcPts val="1000"/>
              </a:spcBef>
              <a:spcAft>
                <a:spcPts val="0"/>
              </a:spcAft>
              <a:buClr>
                <a:srgbClr val="FFFFFF"/>
              </a:buClr>
              <a:buSzPts val="2200"/>
              <a:buChar char="◦"/>
              <a:defRPr i="1">
                <a:solidFill>
                  <a:srgbClr val="FFFFFF"/>
                </a:solidFill>
              </a:defRPr>
            </a:lvl6pPr>
            <a:lvl7pPr marL="3200400" lvl="6" indent="-368300" algn="ctr" rtl="0">
              <a:spcBef>
                <a:spcPts val="1000"/>
              </a:spcBef>
              <a:spcAft>
                <a:spcPts val="0"/>
              </a:spcAft>
              <a:buClr>
                <a:srgbClr val="FFFFFF"/>
              </a:buClr>
              <a:buSzPts val="2200"/>
              <a:buChar char="◦"/>
              <a:defRPr i="1">
                <a:solidFill>
                  <a:srgbClr val="FFFFFF"/>
                </a:solidFill>
              </a:defRPr>
            </a:lvl7pPr>
            <a:lvl8pPr marL="3657600" lvl="7" indent="-368300" algn="ctr" rtl="0">
              <a:spcBef>
                <a:spcPts val="1000"/>
              </a:spcBef>
              <a:spcAft>
                <a:spcPts val="0"/>
              </a:spcAft>
              <a:buClr>
                <a:srgbClr val="FFFFFF"/>
              </a:buClr>
              <a:buSzPts val="2200"/>
              <a:buChar char="◦"/>
              <a:defRPr i="1">
                <a:solidFill>
                  <a:srgbClr val="FFFFFF"/>
                </a:solidFill>
              </a:defRPr>
            </a:lvl8pPr>
            <a:lvl9pPr marL="4114800" lvl="8" indent="-368300" algn="ctr">
              <a:spcBef>
                <a:spcPts val="1000"/>
              </a:spcBef>
              <a:spcAft>
                <a:spcPts val="1000"/>
              </a:spcAft>
              <a:buClr>
                <a:srgbClr val="FFFFFF"/>
              </a:buClr>
              <a:buSzPts val="2200"/>
              <a:buChar char="◦"/>
              <a:defRPr i="1">
                <a:solidFill>
                  <a:srgbClr val="FFFFFF"/>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algn="ctr"/>
            <a:r>
              <a:rPr lang="en" sz="7200" b="1">
                <a:solidFill>
                  <a:srgbClr val="FFFFFF"/>
                </a:solidFill>
                <a:latin typeface="Montserrat"/>
                <a:ea typeface="Montserrat"/>
                <a:cs typeface="Montserrat"/>
                <a:sym typeface="Montserrat"/>
              </a:rPr>
              <a:t>“</a:t>
            </a:r>
            <a:endParaRPr sz="7200" b="1">
              <a:solidFill>
                <a:srgbClr val="FFFFFF"/>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253812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1"/>
        <p:cNvGrpSpPr/>
        <p:nvPr/>
      </p:nvGrpSpPr>
      <p:grpSpPr>
        <a:xfrm>
          <a:off x="0" y="0"/>
          <a:ext cx="0" cy="0"/>
          <a:chOff x="0" y="0"/>
          <a:chExt cx="0" cy="0"/>
        </a:xfrm>
      </p:grpSpPr>
      <p:pic>
        <p:nvPicPr>
          <p:cNvPr id="22" name="Google Shape;22;p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33638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6"/>
        <p:cNvGrpSpPr/>
        <p:nvPr/>
      </p:nvGrpSpPr>
      <p:grpSpPr>
        <a:xfrm>
          <a:off x="0" y="0"/>
          <a:ext cx="0" cy="0"/>
          <a:chOff x="0" y="0"/>
          <a:chExt cx="0" cy="0"/>
        </a:xfrm>
      </p:grpSpPr>
      <p:pic>
        <p:nvPicPr>
          <p:cNvPr id="27" name="Google Shape;27;p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lstStyle>
            <a:lvl1pPr lvl="0" rtl="0">
              <a:spcBef>
                <a:spcPts val="0"/>
              </a:spcBef>
              <a:spcAft>
                <a:spcPts val="0"/>
              </a:spcAft>
              <a:buClr>
                <a:srgbClr val="666666"/>
              </a:buClr>
              <a:buSzPts val="2600"/>
              <a:buNone/>
              <a:defRPr>
                <a:solidFill>
                  <a:srgbClr val="666666"/>
                </a:solidFill>
              </a:defRPr>
            </a:lvl1pPr>
            <a:lvl2pPr lvl="1" rtl="0">
              <a:spcBef>
                <a:spcPts val="0"/>
              </a:spcBef>
              <a:spcAft>
                <a:spcPts val="0"/>
              </a:spcAft>
              <a:buClr>
                <a:srgbClr val="666666"/>
              </a:buClr>
              <a:buSzPts val="2600"/>
              <a:buNone/>
              <a:defRPr>
                <a:solidFill>
                  <a:srgbClr val="666666"/>
                </a:solidFill>
              </a:defRPr>
            </a:lvl2pPr>
            <a:lvl3pPr lvl="2" rtl="0">
              <a:spcBef>
                <a:spcPts val="0"/>
              </a:spcBef>
              <a:spcAft>
                <a:spcPts val="0"/>
              </a:spcAft>
              <a:buClr>
                <a:srgbClr val="666666"/>
              </a:buClr>
              <a:buSzPts val="2600"/>
              <a:buNone/>
              <a:defRPr>
                <a:solidFill>
                  <a:srgbClr val="666666"/>
                </a:solidFill>
              </a:defRPr>
            </a:lvl3pPr>
            <a:lvl4pPr lvl="3" rtl="0">
              <a:spcBef>
                <a:spcPts val="0"/>
              </a:spcBef>
              <a:spcAft>
                <a:spcPts val="0"/>
              </a:spcAft>
              <a:buClr>
                <a:srgbClr val="666666"/>
              </a:buClr>
              <a:buSzPts val="2600"/>
              <a:buNone/>
              <a:defRPr>
                <a:solidFill>
                  <a:srgbClr val="666666"/>
                </a:solidFill>
              </a:defRPr>
            </a:lvl4pPr>
            <a:lvl5pPr lvl="4" rtl="0">
              <a:spcBef>
                <a:spcPts val="0"/>
              </a:spcBef>
              <a:spcAft>
                <a:spcPts val="0"/>
              </a:spcAft>
              <a:buClr>
                <a:srgbClr val="666666"/>
              </a:buClr>
              <a:buSzPts val="2600"/>
              <a:buNone/>
              <a:defRPr>
                <a:solidFill>
                  <a:srgbClr val="666666"/>
                </a:solidFill>
              </a:defRPr>
            </a:lvl5pPr>
            <a:lvl6pPr lvl="5" rtl="0">
              <a:spcBef>
                <a:spcPts val="0"/>
              </a:spcBef>
              <a:spcAft>
                <a:spcPts val="0"/>
              </a:spcAft>
              <a:buClr>
                <a:srgbClr val="666666"/>
              </a:buClr>
              <a:buSzPts val="2600"/>
              <a:buNone/>
              <a:defRPr>
                <a:solidFill>
                  <a:srgbClr val="666666"/>
                </a:solidFill>
              </a:defRPr>
            </a:lvl6pPr>
            <a:lvl7pPr lvl="6" rtl="0">
              <a:spcBef>
                <a:spcPts val="0"/>
              </a:spcBef>
              <a:spcAft>
                <a:spcPts val="0"/>
              </a:spcAft>
              <a:buClr>
                <a:srgbClr val="666666"/>
              </a:buClr>
              <a:buSzPts val="2600"/>
              <a:buNone/>
              <a:defRPr>
                <a:solidFill>
                  <a:srgbClr val="666666"/>
                </a:solidFill>
              </a:defRPr>
            </a:lvl7pPr>
            <a:lvl8pPr lvl="7" rtl="0">
              <a:spcBef>
                <a:spcPts val="0"/>
              </a:spcBef>
              <a:spcAft>
                <a:spcPts val="0"/>
              </a:spcAft>
              <a:buClr>
                <a:srgbClr val="666666"/>
              </a:buClr>
              <a:buSzPts val="2600"/>
              <a:buNone/>
              <a:defRPr>
                <a:solidFill>
                  <a:srgbClr val="666666"/>
                </a:solidFill>
              </a:defRPr>
            </a:lvl8pPr>
            <a:lvl9pPr lvl="8" rtl="0">
              <a:spcBef>
                <a:spcPts val="0"/>
              </a:spcBef>
              <a:spcAft>
                <a:spcPts val="0"/>
              </a:spcAft>
              <a:buClr>
                <a:srgbClr val="666666"/>
              </a:buClr>
              <a:buSzPts val="2600"/>
              <a:buNone/>
              <a:defRPr>
                <a:solidFill>
                  <a:srgbClr val="666666"/>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pPr/>
              <a:t>‹#›</a:t>
            </a:fld>
            <a:endParaRPr/>
          </a:p>
        </p:txBody>
      </p:sp>
    </p:spTree>
    <p:extLst>
      <p:ext uri="{BB962C8B-B14F-4D97-AF65-F5344CB8AC3E}">
        <p14:creationId xmlns:p14="http://schemas.microsoft.com/office/powerpoint/2010/main" val="2386013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1"/>
        <p:cNvGrpSpPr/>
        <p:nvPr/>
      </p:nvGrpSpPr>
      <p:grpSpPr>
        <a:xfrm>
          <a:off x="0" y="0"/>
          <a:ext cx="0" cy="0"/>
          <a:chOff x="0" y="0"/>
          <a:chExt cx="0" cy="0"/>
        </a:xfrm>
      </p:grpSpPr>
      <p:pic>
        <p:nvPicPr>
          <p:cNvPr id="32" name="Google Shape;32;p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638456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7"/>
        <p:cNvGrpSpPr/>
        <p:nvPr/>
      </p:nvGrpSpPr>
      <p:grpSpPr>
        <a:xfrm>
          <a:off x="0" y="0"/>
          <a:ext cx="0" cy="0"/>
          <a:chOff x="0" y="0"/>
          <a:chExt cx="0" cy="0"/>
        </a:xfrm>
      </p:grpSpPr>
      <p:pic>
        <p:nvPicPr>
          <p:cNvPr id="38" name="Google Shape;38;p8"/>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945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3954" cy="5143389"/>
          </a:xfrm>
          <a:custGeom>
            <a:avLst/>
            <a:gdLst/>
            <a:ahLst/>
            <a:cxnLst/>
            <a:rect l="l" t="t" r="r" b="b"/>
            <a:pathLst>
              <a:path w="94270" h="53026" extrusionOk="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rgbClr val="9BCF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235802" y="2802078"/>
            <a:ext cx="1905613" cy="1255536"/>
          </a:xfrm>
          <a:custGeom>
            <a:avLst/>
            <a:gdLst/>
            <a:ahLst/>
            <a:cxnLst/>
            <a:rect l="l" t="t" r="r" b="b"/>
            <a:pathLst>
              <a:path w="19646" h="12944" extrusionOk="0">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0" y="4136091"/>
            <a:ext cx="1085984" cy="1007319"/>
          </a:xfrm>
          <a:custGeom>
            <a:avLst/>
            <a:gdLst/>
            <a:ahLst/>
            <a:cxnLst/>
            <a:rect l="l" t="t" r="r" b="b"/>
            <a:pathLst>
              <a:path w="11196" h="10385" extrusionOk="0">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19" name="Google Shape;19;p3"/>
          <p:cNvSpPr/>
          <p:nvPr/>
        </p:nvSpPr>
        <p:spPr>
          <a:xfrm>
            <a:off x="0" y="0"/>
            <a:ext cx="1936070" cy="2500305"/>
          </a:xfrm>
          <a:custGeom>
            <a:avLst/>
            <a:gdLst/>
            <a:ahLst/>
            <a:cxnLst/>
            <a:rect l="l" t="t" r="r" b="b"/>
            <a:pathLst>
              <a:path w="19960" h="25777" extrusionOk="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0" name="Google Shape;20;p3"/>
          <p:cNvSpPr/>
          <p:nvPr/>
        </p:nvSpPr>
        <p:spPr>
          <a:xfrm>
            <a:off x="2221739" y="0"/>
            <a:ext cx="971624" cy="843005"/>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1" name="Google Shape;21;p3"/>
          <p:cNvSpPr/>
          <p:nvPr/>
        </p:nvSpPr>
        <p:spPr>
          <a:xfrm>
            <a:off x="1680587" y="3914645"/>
            <a:ext cx="1491337" cy="1228764"/>
          </a:xfrm>
          <a:custGeom>
            <a:avLst/>
            <a:gdLst/>
            <a:ahLst/>
            <a:cxnLst/>
            <a:rect l="l" t="t" r="r" b="b"/>
            <a:pathLst>
              <a:path w="15375" h="12668" extrusionOk="0">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ctrTitle"/>
          </p:nvPr>
        </p:nvSpPr>
        <p:spPr>
          <a:xfrm>
            <a:off x="5349175" y="1964350"/>
            <a:ext cx="31089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000"/>
              <a:buNone/>
              <a:defRPr sz="4000">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23" name="Google Shape;23;p3"/>
          <p:cNvSpPr txBox="1">
            <a:spLocks noGrp="1"/>
          </p:cNvSpPr>
          <p:nvPr>
            <p:ph type="subTitle" idx="1"/>
          </p:nvPr>
        </p:nvSpPr>
        <p:spPr>
          <a:xfrm>
            <a:off x="5349175" y="3221054"/>
            <a:ext cx="31089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pic>
        <p:nvPicPr>
          <p:cNvPr id="45" name="Google Shape;45;p9"/>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46" name="Google Shape;46;p9"/>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308377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pic>
        <p:nvPicPr>
          <p:cNvPr id="54" name="Google Shape;54;p11"/>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2463855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mage background">
  <p:cSld name="Image background">
    <p:spTree>
      <p:nvGrpSpPr>
        <p:cNvPr id="1" name="Shape 55"/>
        <p:cNvGrpSpPr/>
        <p:nvPr/>
      </p:nvGrpSpPr>
      <p:grpSpPr>
        <a:xfrm>
          <a:off x="0" y="0"/>
          <a:ext cx="0" cy="0"/>
          <a:chOff x="0" y="0"/>
          <a:chExt cx="0" cy="0"/>
        </a:xfrm>
      </p:grpSpPr>
      <p:sp>
        <p:nvSpPr>
          <p:cNvPr id="56" name="Google Shape;56;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pPr/>
              <a:t>‹#›</a:t>
            </a:fld>
            <a:endParaRPr/>
          </a:p>
        </p:txBody>
      </p:sp>
      <p:pic>
        <p:nvPicPr>
          <p:cNvPr id="57" name="Google Shape;57;p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Tree>
    <p:extLst>
      <p:ext uri="{BB962C8B-B14F-4D97-AF65-F5344CB8AC3E}">
        <p14:creationId xmlns:p14="http://schemas.microsoft.com/office/powerpoint/2010/main" val="148626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
        <p:cNvGrpSpPr/>
        <p:nvPr/>
      </p:nvGrpSpPr>
      <p:grpSpPr>
        <a:xfrm>
          <a:off x="0" y="0"/>
          <a:ext cx="0" cy="0"/>
          <a:chOff x="0" y="0"/>
          <a:chExt cx="0" cy="0"/>
        </a:xfrm>
      </p:grpSpPr>
      <p:sp>
        <p:nvSpPr>
          <p:cNvPr id="25" name="Google Shape;25;p4"/>
          <p:cNvSpPr/>
          <p:nvPr/>
        </p:nvSpPr>
        <p:spPr>
          <a:xfrm>
            <a:off x="0" y="0"/>
            <a:ext cx="9144093" cy="5143522"/>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602686" y="3512916"/>
            <a:ext cx="1278848" cy="1021604"/>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991883" y="3961149"/>
            <a:ext cx="566286" cy="927029"/>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600940" y="421461"/>
            <a:ext cx="1543076" cy="2686124"/>
          </a:xfrm>
          <a:custGeom>
            <a:avLst/>
            <a:gdLst/>
            <a:ahLst/>
            <a:cxnLst/>
            <a:rect l="l" t="t" r="r" b="b"/>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lstStyle>
            <a:lvl1pPr marL="457200" lvl="0" indent="-393700" rtl="0">
              <a:spcBef>
                <a:spcPts val="600"/>
              </a:spcBef>
              <a:spcAft>
                <a:spcPts val="0"/>
              </a:spcAft>
              <a:buClr>
                <a:srgbClr val="51B148"/>
              </a:buClr>
              <a:buSzPts val="2600"/>
              <a:buChar char="⊷"/>
              <a:defRPr sz="2600" i="1">
                <a:solidFill>
                  <a:srgbClr val="51B148"/>
                </a:solidFill>
              </a:defRPr>
            </a:lvl1pPr>
            <a:lvl2pPr marL="914400" lvl="1" indent="-393700" rtl="0">
              <a:spcBef>
                <a:spcPts val="0"/>
              </a:spcBef>
              <a:spcAft>
                <a:spcPts val="0"/>
              </a:spcAft>
              <a:buClr>
                <a:srgbClr val="51B148"/>
              </a:buClr>
              <a:buSzPts val="2600"/>
              <a:buChar char="⊶"/>
              <a:defRPr sz="2600" i="1">
                <a:solidFill>
                  <a:srgbClr val="51B148"/>
                </a:solidFill>
              </a:defRPr>
            </a:lvl2pPr>
            <a:lvl3pPr marL="1371600" lvl="2" indent="-393700" rtl="0">
              <a:spcBef>
                <a:spcPts val="0"/>
              </a:spcBef>
              <a:spcAft>
                <a:spcPts val="0"/>
              </a:spcAft>
              <a:buClr>
                <a:srgbClr val="51B148"/>
              </a:buClr>
              <a:buSzPts val="2600"/>
              <a:buChar char="⊸"/>
              <a:defRPr sz="2600" i="1">
                <a:solidFill>
                  <a:srgbClr val="51B148"/>
                </a:solidFill>
              </a:defRPr>
            </a:lvl3pPr>
            <a:lvl4pPr marL="1828800" lvl="3" indent="-393700" rtl="0">
              <a:spcBef>
                <a:spcPts val="0"/>
              </a:spcBef>
              <a:spcAft>
                <a:spcPts val="0"/>
              </a:spcAft>
              <a:buClr>
                <a:srgbClr val="51B148"/>
              </a:buClr>
              <a:buSzPts val="2600"/>
              <a:buChar char="●"/>
              <a:defRPr sz="2600" i="1">
                <a:solidFill>
                  <a:srgbClr val="51B148"/>
                </a:solidFill>
              </a:defRPr>
            </a:lvl4pPr>
            <a:lvl5pPr marL="2286000" lvl="4" indent="-393700" rtl="0">
              <a:spcBef>
                <a:spcPts val="0"/>
              </a:spcBef>
              <a:spcAft>
                <a:spcPts val="0"/>
              </a:spcAft>
              <a:buClr>
                <a:srgbClr val="51B148"/>
              </a:buClr>
              <a:buSzPts val="2600"/>
              <a:buChar char="○"/>
              <a:defRPr sz="2600" i="1">
                <a:solidFill>
                  <a:srgbClr val="51B148"/>
                </a:solidFill>
              </a:defRPr>
            </a:lvl5pPr>
            <a:lvl6pPr marL="2743200" lvl="5" indent="-393700" rtl="0">
              <a:spcBef>
                <a:spcPts val="0"/>
              </a:spcBef>
              <a:spcAft>
                <a:spcPts val="0"/>
              </a:spcAft>
              <a:buClr>
                <a:srgbClr val="51B148"/>
              </a:buClr>
              <a:buSzPts val="2600"/>
              <a:buChar char="■"/>
              <a:defRPr sz="2600" i="1">
                <a:solidFill>
                  <a:srgbClr val="51B148"/>
                </a:solidFill>
              </a:defRPr>
            </a:lvl6pPr>
            <a:lvl7pPr marL="3200400" lvl="6" indent="-393700" rtl="0">
              <a:spcBef>
                <a:spcPts val="0"/>
              </a:spcBef>
              <a:spcAft>
                <a:spcPts val="0"/>
              </a:spcAft>
              <a:buClr>
                <a:srgbClr val="51B148"/>
              </a:buClr>
              <a:buSzPts val="2600"/>
              <a:buChar char="●"/>
              <a:defRPr sz="2600" i="1">
                <a:solidFill>
                  <a:srgbClr val="51B148"/>
                </a:solidFill>
              </a:defRPr>
            </a:lvl7pPr>
            <a:lvl8pPr marL="3657600" lvl="7" indent="-393700" rtl="0">
              <a:spcBef>
                <a:spcPts val="0"/>
              </a:spcBef>
              <a:spcAft>
                <a:spcPts val="0"/>
              </a:spcAft>
              <a:buClr>
                <a:srgbClr val="51B148"/>
              </a:buClr>
              <a:buSzPts val="2600"/>
              <a:buChar char="○"/>
              <a:defRPr sz="2600" i="1">
                <a:solidFill>
                  <a:srgbClr val="51B148"/>
                </a:solidFill>
              </a:defRPr>
            </a:lvl8pPr>
            <a:lvl9pPr marL="4114800" lvl="8" indent="-393700">
              <a:spcBef>
                <a:spcPts val="0"/>
              </a:spcBef>
              <a:spcAft>
                <a:spcPts val="0"/>
              </a:spcAft>
              <a:buClr>
                <a:srgbClr val="51B148"/>
              </a:buClr>
              <a:buSzPts val="2600"/>
              <a:buChar char="■"/>
              <a:defRPr sz="2600" i="1">
                <a:solidFill>
                  <a:srgbClr val="51B148"/>
                </a:solidFill>
              </a:defRPr>
            </a:lvl9pPr>
          </a:lstStyle>
          <a:p>
            <a:endParaRPr/>
          </a:p>
        </p:txBody>
      </p:sp>
      <p:sp>
        <p:nvSpPr>
          <p:cNvPr id="33" name="Google Shape;33;p4"/>
          <p:cNvSpPr txBox="1"/>
          <p:nvPr/>
        </p:nvSpPr>
        <p:spPr>
          <a:xfrm>
            <a:off x="1531725" y="1092169"/>
            <a:ext cx="1957200" cy="65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600">
                <a:solidFill>
                  <a:srgbClr val="484F56"/>
                </a:solidFill>
                <a:latin typeface="Dosis"/>
                <a:ea typeface="Dosis"/>
                <a:cs typeface="Dosis"/>
                <a:sym typeface="Dosis"/>
              </a:rPr>
              <a:t>“</a:t>
            </a:r>
            <a:endParaRPr sz="9600">
              <a:solidFill>
                <a:srgbClr val="484F56"/>
              </a:solidFill>
              <a:latin typeface="Dosis"/>
              <a:ea typeface="Dosis"/>
              <a:cs typeface="Dosis"/>
              <a:sym typeface="Dosis"/>
            </a:endParaRPr>
          </a:p>
        </p:txBody>
      </p:sp>
      <p:sp>
        <p:nvSpPr>
          <p:cNvPr id="34" name="Google Shape;34;p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5"/>
          <p:cNvSpPr/>
          <p:nvPr/>
        </p:nvSpPr>
        <p:spPr>
          <a:xfrm>
            <a:off x="0" y="0"/>
            <a:ext cx="9144093" cy="5143522"/>
          </a:xfrm>
          <a:custGeom>
            <a:avLst/>
            <a:gdLst/>
            <a:ahLst/>
            <a:cxnLst/>
            <a:rect l="l" t="t" r="r" b="b"/>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528548" y="1071451"/>
            <a:ext cx="1164582" cy="1832524"/>
          </a:xfrm>
          <a:custGeom>
            <a:avLst/>
            <a:gdLst/>
            <a:ahLst/>
            <a:cxnLst/>
            <a:rect l="l" t="t" r="r" b="b"/>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1192991" y="0"/>
            <a:ext cx="2343229" cy="1357321"/>
          </a:xfrm>
          <a:custGeom>
            <a:avLst/>
            <a:gdLst/>
            <a:ahLst/>
            <a:cxnLst/>
            <a:rect l="l" t="t" r="r" b="b"/>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3350346"/>
            <a:ext cx="1257314" cy="1793142"/>
          </a:xfrm>
          <a:custGeom>
            <a:avLst/>
            <a:gdLst/>
            <a:ahLst/>
            <a:cxnLst/>
            <a:rect l="l" t="t" r="r" b="b"/>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5"/>
          <p:cNvSpPr txBox="1">
            <a:spLocks noGrp="1"/>
          </p:cNvSpPr>
          <p:nvPr>
            <p:ph type="body" idx="1"/>
          </p:nvPr>
        </p:nvSpPr>
        <p:spPr>
          <a:xfrm>
            <a:off x="4320075" y="1694175"/>
            <a:ext cx="4366800" cy="30558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2" name="Google Shape;42;p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43"/>
        <p:cNvGrpSpPr/>
        <p:nvPr/>
      </p:nvGrpSpPr>
      <p:grpSpPr>
        <a:xfrm>
          <a:off x="0" y="0"/>
          <a:ext cx="0" cy="0"/>
          <a:chOff x="0" y="0"/>
          <a:chExt cx="0" cy="0"/>
        </a:xfrm>
      </p:grpSpPr>
      <p:sp>
        <p:nvSpPr>
          <p:cNvPr id="44" name="Google Shape;44;p6"/>
          <p:cNvSpPr/>
          <p:nvPr/>
        </p:nvSpPr>
        <p:spPr>
          <a:xfrm>
            <a:off x="0" y="0"/>
            <a:ext cx="9144093" cy="5143522"/>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4136135"/>
            <a:ext cx="1085915" cy="1007345"/>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0" y="0"/>
            <a:ext cx="1936023" cy="2500369"/>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2221665" y="0"/>
            <a:ext cx="971649" cy="84302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txBox="1">
            <a:spLocks noGrp="1"/>
          </p:cNvSpPr>
          <p:nvPr>
            <p:ph type="title"/>
          </p:nvPr>
        </p:nvSpPr>
        <p:spPr>
          <a:xfrm>
            <a:off x="5242000" y="1198025"/>
            <a:ext cx="3444900" cy="6909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 name="Google Shape;49;p6"/>
          <p:cNvSpPr txBox="1">
            <a:spLocks noGrp="1"/>
          </p:cNvSpPr>
          <p:nvPr>
            <p:ph type="body" idx="1"/>
          </p:nvPr>
        </p:nvSpPr>
        <p:spPr>
          <a:xfrm>
            <a:off x="5242000" y="1998975"/>
            <a:ext cx="3444900" cy="21006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0" name="Google Shape;50;p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1"/>
        <p:cNvGrpSpPr/>
        <p:nvPr/>
      </p:nvGrpSpPr>
      <p:grpSpPr>
        <a:xfrm>
          <a:off x="0" y="0"/>
          <a:ext cx="0" cy="0"/>
          <a:chOff x="0" y="0"/>
          <a:chExt cx="0" cy="0"/>
        </a:xfrm>
      </p:grpSpPr>
      <p:sp>
        <p:nvSpPr>
          <p:cNvPr id="52" name="Google Shape;52;p7"/>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3822000"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Google Shape;60;p7"/>
          <p:cNvSpPr txBox="1">
            <a:spLocks noGrp="1"/>
          </p:cNvSpPr>
          <p:nvPr>
            <p:ph type="body" idx="2"/>
          </p:nvPr>
        </p:nvSpPr>
        <p:spPr>
          <a:xfrm>
            <a:off x="6325498"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Google Shape;61;p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2"/>
        <p:cNvGrpSpPr/>
        <p:nvPr/>
      </p:nvGrpSpPr>
      <p:grpSpPr>
        <a:xfrm>
          <a:off x="0" y="0"/>
          <a:ext cx="0" cy="0"/>
          <a:chOff x="0" y="0"/>
          <a:chExt cx="0" cy="0"/>
        </a:xfrm>
      </p:grpSpPr>
      <p:sp>
        <p:nvSpPr>
          <p:cNvPr id="63" name="Google Shape;63;p8"/>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0" name="Google Shape;70;p8"/>
          <p:cNvSpPr txBox="1">
            <a:spLocks noGrp="1"/>
          </p:cNvSpPr>
          <p:nvPr>
            <p:ph type="body" idx="1"/>
          </p:nvPr>
        </p:nvSpPr>
        <p:spPr>
          <a:xfrm>
            <a:off x="3822000"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1" name="Google Shape;71;p8"/>
          <p:cNvSpPr txBox="1">
            <a:spLocks noGrp="1"/>
          </p:cNvSpPr>
          <p:nvPr>
            <p:ph type="body" idx="2"/>
          </p:nvPr>
        </p:nvSpPr>
        <p:spPr>
          <a:xfrm>
            <a:off x="5448638"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2" name="Google Shape;72;p8"/>
          <p:cNvSpPr txBox="1">
            <a:spLocks noGrp="1"/>
          </p:cNvSpPr>
          <p:nvPr>
            <p:ph type="body" idx="3"/>
          </p:nvPr>
        </p:nvSpPr>
        <p:spPr>
          <a:xfrm>
            <a:off x="7075276"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3" name="Google Shape;73;p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2" name="Google Shape;82;p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0"/>
          <p:cNvSpPr/>
          <p:nvPr/>
        </p:nvSpPr>
        <p:spPr>
          <a:xfrm>
            <a:off x="0" y="0"/>
            <a:ext cx="9144093" cy="5143522"/>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txBox="1">
            <a:spLocks noGrp="1"/>
          </p:cNvSpPr>
          <p:nvPr>
            <p:ph type="body" idx="1"/>
          </p:nvPr>
        </p:nvSpPr>
        <p:spPr>
          <a:xfrm>
            <a:off x="3221925" y="4330100"/>
            <a:ext cx="5464800" cy="519600"/>
          </a:xfrm>
          <a:prstGeom prst="rect">
            <a:avLst/>
          </a:prstGeom>
        </p:spPr>
        <p:txBody>
          <a:bodyPr spcFirstLastPara="1" wrap="square" lIns="91425" tIns="91425" rIns="91425" bIns="91425" anchor="t" anchorCtr="0"/>
          <a:lstStyle>
            <a:lvl1pPr marL="457200" lvl="0" indent="-228600" algn="r">
              <a:spcBef>
                <a:spcPts val="360"/>
              </a:spcBef>
              <a:spcAft>
                <a:spcPts val="0"/>
              </a:spcAft>
              <a:buSzPts val="1800"/>
              <a:buNone/>
              <a:defRPr sz="1800"/>
            </a:lvl1pPr>
          </a:lstStyle>
          <a:p>
            <a:endParaRPr/>
          </a:p>
        </p:txBody>
      </p:sp>
      <p:sp>
        <p:nvSpPr>
          <p:cNvPr id="89" name="Google Shape;89;p1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cstate="email">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75" y="893225"/>
            <a:ext cx="4366800" cy="690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1pPr>
            <a:lvl2pPr lvl="1">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2pPr>
            <a:lvl3pPr lvl="2">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3pPr>
            <a:lvl4pPr lvl="3">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4pPr>
            <a:lvl5pPr lvl="4">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5pPr>
            <a:lvl6pPr lvl="5">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6pPr>
            <a:lvl7pPr lvl="6">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7pPr>
            <a:lvl8pPr lvl="7">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8pPr>
            <a:lvl9pPr lvl="8">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4320075" y="1694182"/>
            <a:ext cx="4366800" cy="3001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1pPr>
            <a:lvl2pPr marL="914400" lvl="1"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2pPr>
            <a:lvl3pPr marL="1371600" lvl="2"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3pPr>
            <a:lvl4pPr marL="1828800" lvl="3"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4pPr>
            <a:lvl5pPr marL="2286000" lvl="4"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5pPr>
            <a:lvl6pPr marL="2743200" lvl="5"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6pPr>
            <a:lvl7pPr marL="3200400" lvl="6"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7pPr>
            <a:lvl8pPr marL="3657600" lvl="7"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8pPr>
            <a:lvl9pPr marL="4114800" lvl="8"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9pPr>
          </a:lstStyle>
          <a:p>
            <a:endParaRPr/>
          </a:p>
        </p:txBody>
      </p:sp>
      <p:sp>
        <p:nvSpPr>
          <p:cNvPr id="8" name="Google Shape;8;p1"/>
          <p:cNvSpPr txBox="1">
            <a:spLocks noGrp="1"/>
          </p:cNvSpPr>
          <p:nvPr>
            <p:ph type="sldNum" idx="12"/>
          </p:nvPr>
        </p:nvSpPr>
        <p:spPr>
          <a:xfrm>
            <a:off x="76209" y="4749851"/>
            <a:ext cx="548700" cy="393600"/>
          </a:xfrm>
          <a:prstGeom prst="rect">
            <a:avLst/>
          </a:prstGeom>
          <a:noFill/>
          <a:ln>
            <a:noFill/>
          </a:ln>
        </p:spPr>
        <p:txBody>
          <a:bodyPr spcFirstLastPara="1" wrap="square" lIns="91425" tIns="91425" rIns="91425" bIns="91425" anchor="ctr" anchorCtr="0">
            <a:noAutofit/>
          </a:bodyPr>
          <a:lstStyle>
            <a:lvl1pPr lvl="0">
              <a:buNone/>
              <a:defRPr sz="1300">
                <a:solidFill>
                  <a:srgbClr val="51B148"/>
                </a:solidFill>
                <a:latin typeface="Dosis Light"/>
                <a:ea typeface="Dosis Light"/>
                <a:cs typeface="Dosis Light"/>
                <a:sym typeface="Dosis Light"/>
              </a:defRPr>
            </a:lvl1pPr>
            <a:lvl2pPr lvl="1">
              <a:buNone/>
              <a:defRPr sz="1300">
                <a:solidFill>
                  <a:srgbClr val="51B148"/>
                </a:solidFill>
                <a:latin typeface="Dosis Light"/>
                <a:ea typeface="Dosis Light"/>
                <a:cs typeface="Dosis Light"/>
                <a:sym typeface="Dosis Light"/>
              </a:defRPr>
            </a:lvl2pPr>
            <a:lvl3pPr lvl="2">
              <a:buNone/>
              <a:defRPr sz="1300">
                <a:solidFill>
                  <a:srgbClr val="51B148"/>
                </a:solidFill>
                <a:latin typeface="Dosis Light"/>
                <a:ea typeface="Dosis Light"/>
                <a:cs typeface="Dosis Light"/>
                <a:sym typeface="Dosis Light"/>
              </a:defRPr>
            </a:lvl3pPr>
            <a:lvl4pPr lvl="3">
              <a:buNone/>
              <a:defRPr sz="1300">
                <a:solidFill>
                  <a:srgbClr val="51B148"/>
                </a:solidFill>
                <a:latin typeface="Dosis Light"/>
                <a:ea typeface="Dosis Light"/>
                <a:cs typeface="Dosis Light"/>
                <a:sym typeface="Dosis Light"/>
              </a:defRPr>
            </a:lvl4pPr>
            <a:lvl5pPr lvl="4">
              <a:buNone/>
              <a:defRPr sz="1300">
                <a:solidFill>
                  <a:srgbClr val="51B148"/>
                </a:solidFill>
                <a:latin typeface="Dosis Light"/>
                <a:ea typeface="Dosis Light"/>
                <a:cs typeface="Dosis Light"/>
                <a:sym typeface="Dosis Light"/>
              </a:defRPr>
            </a:lvl5pPr>
            <a:lvl6pPr lvl="5">
              <a:buNone/>
              <a:defRPr sz="1300">
                <a:solidFill>
                  <a:srgbClr val="51B148"/>
                </a:solidFill>
                <a:latin typeface="Dosis Light"/>
                <a:ea typeface="Dosis Light"/>
                <a:cs typeface="Dosis Light"/>
                <a:sym typeface="Dosis Light"/>
              </a:defRPr>
            </a:lvl6pPr>
            <a:lvl7pPr lvl="6">
              <a:buNone/>
              <a:defRPr sz="1300">
                <a:solidFill>
                  <a:srgbClr val="51B148"/>
                </a:solidFill>
                <a:latin typeface="Dosis Light"/>
                <a:ea typeface="Dosis Light"/>
                <a:cs typeface="Dosis Light"/>
                <a:sym typeface="Dosis Light"/>
              </a:defRPr>
            </a:lvl7pPr>
            <a:lvl8pPr lvl="7">
              <a:buNone/>
              <a:defRPr sz="1300">
                <a:solidFill>
                  <a:srgbClr val="51B148"/>
                </a:solidFill>
                <a:latin typeface="Dosis Light"/>
                <a:ea typeface="Dosis Light"/>
                <a:cs typeface="Dosis Light"/>
                <a:sym typeface="Dosis Light"/>
              </a:defRPr>
            </a:lvl8pPr>
            <a:lvl9pPr lvl="8">
              <a:buNone/>
              <a:defRPr sz="1300">
                <a:solidFill>
                  <a:srgbClr val="51B148"/>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lstStyle>
            <a:lvl1pPr lvl="0">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1pPr>
            <a:lvl2pPr lvl="1">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2pPr>
            <a:lvl3pPr lvl="2">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3pPr>
            <a:lvl4pPr lvl="3">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4pPr>
            <a:lvl5pPr lvl="4">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5pPr>
            <a:lvl6pPr lvl="5">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6pPr>
            <a:lvl7pPr lvl="6">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7pPr>
            <a:lvl8pPr lvl="7">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8pPr>
            <a:lvl9pPr lvl="8">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lstStyle>
            <a:lvl1pPr marL="457200" lvl="0" indent="-368300">
              <a:lnSpc>
                <a:spcPct val="115000"/>
              </a:lnSpc>
              <a:spcBef>
                <a:spcPts val="6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rgbClr val="B7B7B7"/>
                </a:solidFill>
                <a:latin typeface="Montserrat Light"/>
                <a:ea typeface="Montserrat Light"/>
                <a:cs typeface="Montserrat Light"/>
                <a:sym typeface="Montserrat Light"/>
              </a:defRPr>
            </a:lvl1pPr>
            <a:lvl2pPr lvl="1" algn="r">
              <a:buNone/>
              <a:defRPr sz="1200">
                <a:solidFill>
                  <a:srgbClr val="B7B7B7"/>
                </a:solidFill>
                <a:latin typeface="Montserrat Light"/>
                <a:ea typeface="Montserrat Light"/>
                <a:cs typeface="Montserrat Light"/>
                <a:sym typeface="Montserrat Light"/>
              </a:defRPr>
            </a:lvl2pPr>
            <a:lvl3pPr lvl="2" algn="r">
              <a:buNone/>
              <a:defRPr sz="1200">
                <a:solidFill>
                  <a:srgbClr val="B7B7B7"/>
                </a:solidFill>
                <a:latin typeface="Montserrat Light"/>
                <a:ea typeface="Montserrat Light"/>
                <a:cs typeface="Montserrat Light"/>
                <a:sym typeface="Montserrat Light"/>
              </a:defRPr>
            </a:lvl3pPr>
            <a:lvl4pPr lvl="3" algn="r">
              <a:buNone/>
              <a:defRPr sz="1200">
                <a:solidFill>
                  <a:srgbClr val="B7B7B7"/>
                </a:solidFill>
                <a:latin typeface="Montserrat Light"/>
                <a:ea typeface="Montserrat Light"/>
                <a:cs typeface="Montserrat Light"/>
                <a:sym typeface="Montserrat Light"/>
              </a:defRPr>
            </a:lvl4pPr>
            <a:lvl5pPr lvl="4" algn="r">
              <a:buNone/>
              <a:defRPr sz="1200">
                <a:solidFill>
                  <a:srgbClr val="B7B7B7"/>
                </a:solidFill>
                <a:latin typeface="Montserrat Light"/>
                <a:ea typeface="Montserrat Light"/>
                <a:cs typeface="Montserrat Light"/>
                <a:sym typeface="Montserrat Light"/>
              </a:defRPr>
            </a:lvl5pPr>
            <a:lvl6pPr lvl="5" algn="r">
              <a:buNone/>
              <a:defRPr sz="1200">
                <a:solidFill>
                  <a:srgbClr val="B7B7B7"/>
                </a:solidFill>
                <a:latin typeface="Montserrat Light"/>
                <a:ea typeface="Montserrat Light"/>
                <a:cs typeface="Montserrat Light"/>
                <a:sym typeface="Montserrat Light"/>
              </a:defRPr>
            </a:lvl6pPr>
            <a:lvl7pPr lvl="6" algn="r">
              <a:buNone/>
              <a:defRPr sz="1200">
                <a:solidFill>
                  <a:srgbClr val="B7B7B7"/>
                </a:solidFill>
                <a:latin typeface="Montserrat Light"/>
                <a:ea typeface="Montserrat Light"/>
                <a:cs typeface="Montserrat Light"/>
                <a:sym typeface="Montserrat Light"/>
              </a:defRPr>
            </a:lvl7pPr>
            <a:lvl8pPr lvl="7" algn="r">
              <a:buNone/>
              <a:defRPr sz="1200">
                <a:solidFill>
                  <a:srgbClr val="B7B7B7"/>
                </a:solidFill>
                <a:latin typeface="Montserrat Light"/>
                <a:ea typeface="Montserrat Light"/>
                <a:cs typeface="Montserrat Light"/>
                <a:sym typeface="Montserrat Light"/>
              </a:defRPr>
            </a:lvl8pPr>
            <a:lvl9pPr lvl="8" algn="r">
              <a:buNone/>
              <a:defRPr sz="1200">
                <a:solidFill>
                  <a:srgbClr val="B7B7B7"/>
                </a:solidFill>
                <a:latin typeface="Montserrat Light"/>
                <a:ea typeface="Montserrat Light"/>
                <a:cs typeface="Montserrat Light"/>
                <a:sym typeface="Montserrat Light"/>
              </a:defRPr>
            </a:lvl9pPr>
          </a:lstStyle>
          <a:p>
            <a:fld id="{00000000-1234-1234-1234-123412341234}" type="slidenum">
              <a:rPr lang="en"/>
              <a:pPr/>
              <a:t>‹#›</a:t>
            </a:fld>
            <a:endParaRPr/>
          </a:p>
        </p:txBody>
      </p:sp>
    </p:spTree>
    <p:extLst>
      <p:ext uri="{BB962C8B-B14F-4D97-AF65-F5344CB8AC3E}">
        <p14:creationId xmlns:p14="http://schemas.microsoft.com/office/powerpoint/2010/main" val="146653224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ransition>
    <p:fade thruBlk="1"/>
  </p:transition>
  <p:hf hdr="0" ft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hisbranches.org/"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www.hiskingdom.us/"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43.png"/></Relationships>
</file>

<file path=ppt/slides/_rels/slide33.xml.rels><?xml version="1.0" encoding="UTF-8" standalone="yes"?>
<Relationships xmlns="http://schemas.openxmlformats.org/package/2006/relationships"><Relationship Id="rId3" Type="http://schemas.openxmlformats.org/officeDocument/2006/relationships/hyperlink" Target="http://www.hiskingdom.us/" TargetMode="External"/><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44.jpeg"/><Relationship Id="rId4" Type="http://schemas.openxmlformats.org/officeDocument/2006/relationships/hyperlink" Target="mailto:wmorehouse@hisbranch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fld id="{00000000-1234-1234-1234-123412341234}" type="slidenum">
              <a:rPr lang="en" smtClean="0"/>
              <a:pPr/>
              <a:t>1</a:t>
            </a:fld>
            <a:endParaRPr lang="en"/>
          </a:p>
        </p:txBody>
      </p:sp>
    </p:spTree>
    <p:extLst>
      <p:ext uri="{BB962C8B-B14F-4D97-AF65-F5344CB8AC3E}">
        <p14:creationId xmlns:p14="http://schemas.microsoft.com/office/powerpoint/2010/main" val="169648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10000"/>
          </a:stretch>
        </a:blipFill>
        <a:effectLst/>
      </p:bgPr>
    </p:bg>
    <p:spTree>
      <p:nvGrpSpPr>
        <p:cNvPr id="1" name="Shape 191"/>
        <p:cNvGrpSpPr/>
        <p:nvPr/>
      </p:nvGrpSpPr>
      <p:grpSpPr>
        <a:xfrm>
          <a:off x="0" y="0"/>
          <a:ext cx="0" cy="0"/>
          <a:chOff x="0" y="0"/>
          <a:chExt cx="0" cy="0"/>
        </a:xfrm>
      </p:grpSpPr>
      <p:sp>
        <p:nvSpPr>
          <p:cNvPr id="192" name="Google Shape;192;p24"/>
          <p:cNvSpPr txBox="1">
            <a:spLocks noGrp="1"/>
          </p:cNvSpPr>
          <p:nvPr>
            <p:ph type="title" idx="4294967295"/>
          </p:nvPr>
        </p:nvSpPr>
        <p:spPr>
          <a:xfrm>
            <a:off x="0" y="361950"/>
            <a:ext cx="9144000" cy="81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solidFill>
                  <a:srgbClr val="FFFFFF"/>
                </a:solidFill>
                <a:effectLst>
                  <a:outerShdw blurRad="38100" dist="38100" dir="2700000" algn="tl">
                    <a:srgbClr val="000000">
                      <a:alpha val="43137"/>
                    </a:srgbClr>
                  </a:outerShdw>
                </a:effectLst>
              </a:rPr>
              <a:t>Want </a:t>
            </a:r>
            <a:r>
              <a:rPr lang="en" sz="3200" b="1" dirty="0" smtClean="0">
                <a:solidFill>
                  <a:srgbClr val="FFFFFF"/>
                </a:solidFill>
                <a:effectLst>
                  <a:outerShdw blurRad="38100" dist="38100" dir="2700000" algn="tl">
                    <a:srgbClr val="000000">
                      <a:alpha val="43137"/>
                    </a:srgbClr>
                  </a:outerShdw>
                </a:effectLst>
              </a:rPr>
              <a:t>to have a big impact?</a:t>
            </a:r>
            <a:r>
              <a:rPr lang="en" sz="2400" b="1" dirty="0" smtClean="0">
                <a:solidFill>
                  <a:srgbClr val="FFFFFF"/>
                </a:solidFill>
                <a:effectLst>
                  <a:outerShdw blurRad="38100" dist="38100" dir="2700000" algn="tl">
                    <a:srgbClr val="000000">
                      <a:alpha val="43137"/>
                    </a:srgbClr>
                  </a:outerShdw>
                </a:effectLst>
              </a:rPr>
              <a:t/>
            </a:r>
            <a:br>
              <a:rPr lang="en" sz="2400" b="1" dirty="0" smtClean="0">
                <a:solidFill>
                  <a:srgbClr val="FFFFFF"/>
                </a:solidFill>
                <a:effectLst>
                  <a:outerShdw blurRad="38100" dist="38100" dir="2700000" algn="tl">
                    <a:srgbClr val="000000">
                      <a:alpha val="43137"/>
                    </a:srgbClr>
                  </a:outerShdw>
                </a:effectLst>
              </a:rPr>
            </a:br>
            <a:r>
              <a:rPr lang="en" sz="2400" b="1" dirty="0" smtClean="0">
                <a:solidFill>
                  <a:srgbClr val="FFFFFF"/>
                </a:solidFill>
                <a:effectLst>
                  <a:outerShdw blurRad="38100" dist="38100" dir="2700000" algn="tl">
                    <a:srgbClr val="000000">
                      <a:alpha val="43137"/>
                    </a:srgbClr>
                  </a:outerShdw>
                </a:effectLst>
              </a:rPr>
              <a:t>Be a branch, abide in the Vine, bear fruit, and put out lots of leaves!</a:t>
            </a:r>
            <a:endParaRPr sz="2400" b="1" dirty="0">
              <a:solidFill>
                <a:srgbClr val="FFFFFF"/>
              </a:solidFill>
              <a:effectLst>
                <a:outerShdw blurRad="38100" dist="38100" dir="2700000" algn="tl">
                  <a:srgbClr val="000000">
                    <a:alpha val="43137"/>
                  </a:srgbClr>
                </a:outerShdw>
              </a:effectLst>
            </a:endParaRPr>
          </a:p>
        </p:txBody>
      </p:sp>
      <p:sp>
        <p:nvSpPr>
          <p:cNvPr id="193" name="Google Shape;193;p2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solidFill>
                  <a:srgbClr val="FFFFFF"/>
                </a:solidFill>
              </a:rPr>
              <a:pPr marL="0" lvl="0" indent="0" algn="l" rtl="0">
                <a:spcBef>
                  <a:spcPts val="0"/>
                </a:spcBef>
                <a:spcAft>
                  <a:spcPts val="0"/>
                </a:spcAft>
                <a:buNone/>
              </a:pPr>
              <a:t>10</a:t>
            </a:fld>
            <a:endParaRPr>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1000" t="-2000" r="-1000" b="-2000"/>
          </a:stretch>
        </a:blipFill>
        <a:effectLst/>
      </p:bgPr>
    </p:bg>
    <p:spTree>
      <p:nvGrpSpPr>
        <p:cNvPr id="1" name="Shape 651"/>
        <p:cNvGrpSpPr/>
        <p:nvPr/>
      </p:nvGrpSpPr>
      <p:grpSpPr>
        <a:xfrm>
          <a:off x="0" y="0"/>
          <a:ext cx="0" cy="0"/>
          <a:chOff x="0" y="0"/>
          <a:chExt cx="0" cy="0"/>
        </a:xfrm>
      </p:grpSpPr>
      <p:sp>
        <p:nvSpPr>
          <p:cNvPr id="655" name="Google Shape;655;p4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11</a:t>
            </a:fld>
            <a:endParaRPr/>
          </a:p>
        </p:txBody>
      </p:sp>
      <p:sp>
        <p:nvSpPr>
          <p:cNvPr id="2" name="TextBox 1"/>
          <p:cNvSpPr txBox="1"/>
          <p:nvPr/>
        </p:nvSpPr>
        <p:spPr>
          <a:xfrm>
            <a:off x="3657600" y="2279650"/>
            <a:ext cx="1143000" cy="584775"/>
          </a:xfrm>
          <a:prstGeom prst="rect">
            <a:avLst/>
          </a:prstGeom>
          <a:solidFill>
            <a:srgbClr val="3DB93D"/>
          </a:solidFill>
          <a:effectLst>
            <a:glow rad="25400">
              <a:schemeClr val="accent1">
                <a:alpha val="40000"/>
              </a:schemeClr>
            </a:glow>
            <a:softEdge rad="31750"/>
          </a:effectLst>
        </p:spPr>
        <p:txBody>
          <a:bodyPr wrap="square" tIns="91440" bIns="91440" rtlCol="0">
            <a:spAutoFit/>
          </a:bodyPr>
          <a:lstStyle/>
          <a:p>
            <a:pPr algn="ctr">
              <a:spcBef>
                <a:spcPts val="600"/>
              </a:spcBef>
              <a:spcAft>
                <a:spcPts val="600"/>
              </a:spcAft>
            </a:pPr>
            <a:r>
              <a:rPr lang="en-US" sz="1300" b="1" dirty="0" smtClean="0">
                <a:latin typeface="Arial Narrow" panose="020B0606020202030204" pitchFamily="34" charset="0"/>
              </a:rPr>
              <a:t>Spiritual Competencies</a:t>
            </a:r>
            <a:endParaRPr lang="en-US" sz="1300" b="1" dirty="0">
              <a:latin typeface="Arial Narrow" panose="020B0606020202030204" pitchFamily="34" charset="0"/>
            </a:endParaRPr>
          </a:p>
        </p:txBody>
      </p:sp>
      <p:sp>
        <p:nvSpPr>
          <p:cNvPr id="3" name="TextBox 2"/>
          <p:cNvSpPr txBox="1"/>
          <p:nvPr/>
        </p:nvSpPr>
        <p:spPr>
          <a:xfrm>
            <a:off x="7848600" y="660400"/>
            <a:ext cx="1219200" cy="307777"/>
          </a:xfrm>
          <a:prstGeom prst="rect">
            <a:avLst/>
          </a:prstGeom>
          <a:noFill/>
        </p:spPr>
        <p:txBody>
          <a:bodyPr wrap="square" rtlCol="0">
            <a:spAutoFit/>
          </a:bodyPr>
          <a:lstStyle/>
          <a:p>
            <a:r>
              <a:rPr lang="en-US" sz="1200" b="1" dirty="0" smtClean="0">
                <a:solidFill>
                  <a:schemeClr val="accent4">
                    <a:lumMod val="75000"/>
                  </a:schemeClr>
                </a:solidFill>
                <a:latin typeface="Dosis Light" panose="020B0604020202020204" charset="0"/>
              </a:rPr>
              <a:t>Gary Gunderson</a:t>
            </a:r>
            <a:r>
              <a:rPr lang="en-US" b="1" dirty="0" smtClean="0">
                <a:solidFill>
                  <a:schemeClr val="accent4">
                    <a:lumMod val="75000"/>
                  </a:schemeClr>
                </a:solidFill>
              </a:rPr>
              <a:t> </a:t>
            </a:r>
            <a:endParaRPr lang="en-US" b="1" dirty="0">
              <a:solidFill>
                <a:schemeClr val="accent4">
                  <a:lumMod val="75000"/>
                </a:schemeClr>
              </a:solidFill>
            </a:endParaRPr>
          </a:p>
        </p:txBody>
      </p:sp>
    </p:spTree>
    <p:extLst>
      <p:ext uri="{BB962C8B-B14F-4D97-AF65-F5344CB8AC3E}">
        <p14:creationId xmlns:p14="http://schemas.microsoft.com/office/powerpoint/2010/main" val="2047197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12</a:t>
            </a:fld>
            <a:endParaRPr lang="en"/>
          </a:p>
        </p:txBody>
      </p:sp>
      <p:sp>
        <p:nvSpPr>
          <p:cNvPr id="3" name="TextBox 2"/>
          <p:cNvSpPr txBox="1"/>
          <p:nvPr/>
        </p:nvSpPr>
        <p:spPr>
          <a:xfrm>
            <a:off x="2051050" y="514350"/>
            <a:ext cx="5339923" cy="646331"/>
          </a:xfrm>
          <a:prstGeom prst="rect">
            <a:avLst/>
          </a:prstGeom>
          <a:noFill/>
        </p:spPr>
        <p:txBody>
          <a:bodyPr wrap="none" rtlCol="0">
            <a:spAutoFit/>
          </a:bodyPr>
          <a:lstStyle/>
          <a:p>
            <a:r>
              <a:rPr lang="en-US" sz="3600" b="1" dirty="0" smtClean="0">
                <a:solidFill>
                  <a:schemeClr val="accent4">
                    <a:lumMod val="50000"/>
                  </a:schemeClr>
                </a:solidFill>
                <a:latin typeface="Dosis Light" panose="020B0604020202020204" charset="0"/>
              </a:rPr>
              <a:t>Areas of lifestyle involvement</a:t>
            </a:r>
            <a:endParaRPr lang="en-US" sz="3600" b="1" dirty="0">
              <a:solidFill>
                <a:schemeClr val="accent4">
                  <a:lumMod val="50000"/>
                </a:schemeClr>
              </a:solidFill>
              <a:latin typeface="Dosis Light" panose="020B0604020202020204" charset="0"/>
            </a:endParaRPr>
          </a:p>
        </p:txBody>
      </p:sp>
      <p:sp>
        <p:nvSpPr>
          <p:cNvPr id="4" name="TextBox 3"/>
          <p:cNvSpPr txBox="1"/>
          <p:nvPr/>
        </p:nvSpPr>
        <p:spPr>
          <a:xfrm>
            <a:off x="1466850" y="1179731"/>
            <a:ext cx="7467600" cy="3354765"/>
          </a:xfrm>
          <a:prstGeom prst="rect">
            <a:avLst/>
          </a:prstGeom>
          <a:noFill/>
        </p:spPr>
        <p:txBody>
          <a:bodyPr wrap="square" rtlCol="0">
            <a:spAutoFit/>
          </a:bodyPr>
          <a:lstStyle/>
          <a:p>
            <a:pPr marL="274320" indent="-274320">
              <a:buFont typeface="+mj-lt"/>
              <a:buAutoNum type="arabicPeriod"/>
            </a:pPr>
            <a:r>
              <a:rPr lang="en-US" sz="1800" b="1" dirty="0" smtClean="0">
                <a:solidFill>
                  <a:srgbClr val="FFFF00"/>
                </a:solidFill>
                <a:latin typeface="Pontano Sans" pitchFamily="2" charset="0"/>
              </a:rPr>
              <a:t>Nutrition </a:t>
            </a:r>
            <a:r>
              <a:rPr lang="en-US" sz="1800" dirty="0" smtClean="0">
                <a:latin typeface="Pontano Sans" pitchFamily="2" charset="0"/>
              </a:rPr>
              <a:t>– Is diet balanced, healthy, promoting health and well being?</a:t>
            </a:r>
          </a:p>
          <a:p>
            <a:pPr marL="274320" indent="-274320">
              <a:buFont typeface="+mj-lt"/>
              <a:buAutoNum type="arabicPeriod"/>
            </a:pPr>
            <a:r>
              <a:rPr lang="en-US" sz="1800" b="1" dirty="0" smtClean="0">
                <a:solidFill>
                  <a:srgbClr val="FFFF00"/>
                </a:solidFill>
                <a:latin typeface="Pontano Sans" pitchFamily="2" charset="0"/>
              </a:rPr>
              <a:t>Fitness </a:t>
            </a:r>
            <a:r>
              <a:rPr lang="en-US" sz="1800" dirty="0" smtClean="0">
                <a:latin typeface="Pontano Sans" pitchFamily="2" charset="0"/>
              </a:rPr>
              <a:t>– Are patient’s regular activities, hygiene, and exercise sufficient to restore and maintain good health?</a:t>
            </a:r>
          </a:p>
          <a:p>
            <a:pPr marL="274320" indent="-274320">
              <a:buFont typeface="+mj-lt"/>
              <a:buAutoNum type="arabicPeriod"/>
            </a:pPr>
            <a:r>
              <a:rPr lang="en-US" sz="1800" b="1" dirty="0" smtClean="0">
                <a:solidFill>
                  <a:srgbClr val="FFFF00"/>
                </a:solidFill>
                <a:latin typeface="Pontano Sans" pitchFamily="2" charset="0"/>
              </a:rPr>
              <a:t>Sleep/Rest Cycles </a:t>
            </a:r>
            <a:r>
              <a:rPr lang="en-US" sz="1800" dirty="0" smtClean="0">
                <a:latin typeface="Pontano Sans" pitchFamily="2" charset="0"/>
              </a:rPr>
              <a:t>– Is patient getting enough regular rest, letting go of cares, working too hard, having disturbed sleep?</a:t>
            </a:r>
          </a:p>
          <a:p>
            <a:pPr marL="274320" indent="-274320">
              <a:buFont typeface="+mj-lt"/>
              <a:buAutoNum type="arabicPeriod"/>
            </a:pPr>
            <a:r>
              <a:rPr lang="en-US" sz="1800" b="1" dirty="0" smtClean="0">
                <a:solidFill>
                  <a:srgbClr val="FFFF00"/>
                </a:solidFill>
                <a:latin typeface="Pontano Sans" pitchFamily="2" charset="0"/>
              </a:rPr>
              <a:t>Life Controlling  Behaviors </a:t>
            </a:r>
            <a:r>
              <a:rPr lang="en-US" sz="1800" dirty="0" smtClean="0">
                <a:latin typeface="Pontano Sans" pitchFamily="2" charset="0"/>
              </a:rPr>
              <a:t>– Are there ongoing problems with unresolved “hurts, hang-ups, and habits”, especially resentments, addictive behaviors, and dysfunctional relationships?</a:t>
            </a:r>
          </a:p>
          <a:p>
            <a:pPr marL="274320" indent="-274320">
              <a:buFont typeface="+mj-lt"/>
              <a:buAutoNum type="arabicPeriod"/>
            </a:pPr>
            <a:r>
              <a:rPr lang="en-US" sz="1800" b="1" dirty="0" smtClean="0">
                <a:solidFill>
                  <a:srgbClr val="FFFF00"/>
                </a:solidFill>
                <a:latin typeface="Pontano Sans" pitchFamily="2" charset="0"/>
              </a:rPr>
              <a:t>Faith/Spiritual Life</a:t>
            </a:r>
            <a:r>
              <a:rPr lang="en-US" sz="1800" dirty="0" smtClean="0">
                <a:latin typeface="Pontano Sans" pitchFamily="2" charset="0"/>
              </a:rPr>
              <a:t>– Does patient have a living, functional faith in the only God who cares and is able and willing to comfort, heal, and restore? Are they reconciled to God and walking with Him?</a:t>
            </a:r>
          </a:p>
          <a:p>
            <a:endParaRPr lang="en-US" dirty="0">
              <a:latin typeface="Pontano Sans" pitchFamily="2" charset="0"/>
            </a:endParaRPr>
          </a:p>
        </p:txBody>
      </p:sp>
      <p:sp>
        <p:nvSpPr>
          <p:cNvPr id="5" name="Google Shape;192;p24"/>
          <p:cNvSpPr txBox="1">
            <a:spLocks/>
          </p:cNvSpPr>
          <p:nvPr/>
        </p:nvSpPr>
        <p:spPr>
          <a:xfrm>
            <a:off x="76200" y="4171950"/>
            <a:ext cx="22860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chemeClr val="accent4">
                    <a:lumMod val="50000"/>
                  </a:schemeClr>
                </a:solidFill>
              </a:rPr>
              <a:t>Being a living letter</a:t>
            </a:r>
            <a:endParaRPr lang="en-US" sz="1600" b="1" i="1" dirty="0">
              <a:solidFill>
                <a:schemeClr val="accent4">
                  <a:lumMod val="50000"/>
                </a:schemeClr>
              </a:solidFill>
            </a:endParaRPr>
          </a:p>
        </p:txBody>
      </p:sp>
      <p:sp>
        <p:nvSpPr>
          <p:cNvPr id="6" name="Google Shape;341;p37"/>
          <p:cNvSpPr/>
          <p:nvPr/>
        </p:nvSpPr>
        <p:spPr>
          <a:xfrm rot="10800000" flipV="1">
            <a:off x="381000" y="2190750"/>
            <a:ext cx="1085850" cy="1184028"/>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blipFill dpi="0" rotWithShape="1">
            <a:blip r:embed="rId2" cstate="email">
              <a:extLst>
                <a:ext uri="{28A0092B-C50C-407E-A947-70E740481C1C}">
                  <a14:useLocalDpi xmlns:a14="http://schemas.microsoft.com/office/drawing/2010/main"/>
                </a:ext>
              </a:extLst>
            </a:blip>
            <a:srcRect/>
            <a:stretch>
              <a:fillRect l="-3000" t="-10000" r="-6000" b="-1800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762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39933"/>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13</a:t>
            </a:fld>
            <a:endParaRPr lang="en"/>
          </a:p>
        </p:txBody>
      </p:sp>
      <p:sp>
        <p:nvSpPr>
          <p:cNvPr id="3" name="TextBox 2"/>
          <p:cNvSpPr txBox="1"/>
          <p:nvPr/>
        </p:nvSpPr>
        <p:spPr>
          <a:xfrm>
            <a:off x="2051050" y="514350"/>
            <a:ext cx="6537367" cy="646331"/>
          </a:xfrm>
          <a:prstGeom prst="rect">
            <a:avLst/>
          </a:prstGeom>
          <a:noFill/>
        </p:spPr>
        <p:txBody>
          <a:bodyPr wrap="none" rtlCol="0">
            <a:spAutoFit/>
          </a:bodyPr>
          <a:lstStyle/>
          <a:p>
            <a:r>
              <a:rPr lang="en-US" sz="3600" b="1" dirty="0" smtClean="0">
                <a:solidFill>
                  <a:schemeClr val="accent4">
                    <a:lumMod val="50000"/>
                  </a:schemeClr>
                </a:solidFill>
                <a:latin typeface="Dosis Light" panose="020B0604020202020204" charset="0"/>
              </a:rPr>
              <a:t>Sharing from the Word in your heart</a:t>
            </a:r>
            <a:endParaRPr lang="en-US" sz="3600" b="1" dirty="0">
              <a:solidFill>
                <a:schemeClr val="accent4">
                  <a:lumMod val="50000"/>
                </a:schemeClr>
              </a:solidFill>
              <a:latin typeface="Dosis Light" panose="020B0604020202020204" charset="0"/>
            </a:endParaRPr>
          </a:p>
        </p:txBody>
      </p:sp>
      <p:sp>
        <p:nvSpPr>
          <p:cNvPr id="4" name="TextBox 3"/>
          <p:cNvSpPr txBox="1"/>
          <p:nvPr/>
        </p:nvSpPr>
        <p:spPr>
          <a:xfrm>
            <a:off x="1466850" y="1179731"/>
            <a:ext cx="7467600" cy="3354765"/>
          </a:xfrm>
          <a:prstGeom prst="rect">
            <a:avLst/>
          </a:prstGeom>
          <a:noFill/>
        </p:spPr>
        <p:txBody>
          <a:bodyPr wrap="square" rtlCol="0">
            <a:spAutoFit/>
          </a:bodyPr>
          <a:lstStyle/>
          <a:p>
            <a:pPr marL="274320" indent="-274320">
              <a:buFont typeface="+mj-lt"/>
              <a:buAutoNum type="arabicPeriod"/>
            </a:pPr>
            <a:r>
              <a:rPr lang="en-US" sz="1800" b="1" dirty="0" smtClean="0">
                <a:solidFill>
                  <a:srgbClr val="FFFF00"/>
                </a:solidFill>
                <a:latin typeface="Pontano Sans" pitchFamily="2" charset="0"/>
              </a:rPr>
              <a:t>John 3:16 </a:t>
            </a:r>
            <a:r>
              <a:rPr lang="en-US" sz="1800" dirty="0" smtClean="0">
                <a:latin typeface="Pontano Sans" pitchFamily="2" charset="0"/>
              </a:rPr>
              <a:t>– God loves the world and is so committed to rescuing us that He sent His only begotten Son, Jesus, to make His love accessible to us.</a:t>
            </a:r>
          </a:p>
          <a:p>
            <a:pPr marL="274320" indent="-274320">
              <a:buFont typeface="+mj-lt"/>
              <a:buAutoNum type="arabicPeriod"/>
            </a:pPr>
            <a:r>
              <a:rPr lang="en-US" sz="1800" b="1" dirty="0" smtClean="0">
                <a:solidFill>
                  <a:srgbClr val="FFFF00"/>
                </a:solidFill>
                <a:latin typeface="Pontano Sans" pitchFamily="2" charset="0"/>
              </a:rPr>
              <a:t>The Lord’s Prayer </a:t>
            </a:r>
            <a:r>
              <a:rPr lang="en-US" sz="1800" dirty="0" smtClean="0">
                <a:latin typeface="Pontano Sans" pitchFamily="2" charset="0"/>
              </a:rPr>
              <a:t>– God is our heavenly Father who provides, forgives, leads, delivers, and rules with Kingdom </a:t>
            </a:r>
            <a:r>
              <a:rPr lang="en-US" sz="1800" dirty="0">
                <a:latin typeface="Pontano Sans" pitchFamily="2" charset="0"/>
              </a:rPr>
              <a:t>authority, power, and </a:t>
            </a:r>
            <a:r>
              <a:rPr lang="en-US" sz="1800" dirty="0" smtClean="0">
                <a:latin typeface="Pontano Sans" pitchFamily="2" charset="0"/>
              </a:rPr>
              <a:t>glory.</a:t>
            </a:r>
          </a:p>
          <a:p>
            <a:pPr marL="274320" indent="-274320">
              <a:buFont typeface="+mj-lt"/>
              <a:buAutoNum type="arabicPeriod"/>
            </a:pPr>
            <a:r>
              <a:rPr lang="en-US" sz="1800" b="1" dirty="0" smtClean="0">
                <a:solidFill>
                  <a:srgbClr val="FFFF00"/>
                </a:solidFill>
                <a:latin typeface="Pontano Sans" pitchFamily="2" charset="0"/>
              </a:rPr>
              <a:t>Psalm 23 </a:t>
            </a:r>
            <a:r>
              <a:rPr lang="en-US" sz="1800" dirty="0" smtClean="0">
                <a:latin typeface="Pontano Sans" pitchFamily="2" charset="0"/>
              </a:rPr>
              <a:t>– God is forever faithful to provide, restore, comfort, and lead.</a:t>
            </a:r>
          </a:p>
          <a:p>
            <a:pPr marL="274320" indent="-274320">
              <a:buFont typeface="+mj-lt"/>
              <a:buAutoNum type="arabicPeriod"/>
            </a:pPr>
            <a:r>
              <a:rPr lang="en-US" sz="1800" b="1" dirty="0" smtClean="0">
                <a:solidFill>
                  <a:srgbClr val="FFFF00"/>
                </a:solidFill>
                <a:latin typeface="Pontano Sans" pitchFamily="2" charset="0"/>
              </a:rPr>
              <a:t>Apostle’s Creed </a:t>
            </a:r>
            <a:r>
              <a:rPr lang="en-US" sz="1800" dirty="0" smtClean="0">
                <a:latin typeface="Pontano Sans" pitchFamily="2" charset="0"/>
              </a:rPr>
              <a:t>– God the Father, Jesus the Son, and the Holy Spirit all work together in divine harmony with a community of believers to give and work out forgiveness, redemption, resurrection, and eternal life.</a:t>
            </a:r>
          </a:p>
          <a:p>
            <a:pPr marL="274320" indent="-274320">
              <a:buFont typeface="+mj-lt"/>
              <a:buAutoNum type="arabicPeriod"/>
            </a:pPr>
            <a:r>
              <a:rPr lang="en-US" sz="1800" b="1" dirty="0" smtClean="0">
                <a:solidFill>
                  <a:srgbClr val="FFFF00"/>
                </a:solidFill>
                <a:latin typeface="Pontano Sans" pitchFamily="2" charset="0"/>
              </a:rPr>
              <a:t>Nicene Creed </a:t>
            </a:r>
            <a:r>
              <a:rPr lang="en-US" sz="1800" dirty="0" smtClean="0">
                <a:latin typeface="Pontano Sans" pitchFamily="2" charset="0"/>
              </a:rPr>
              <a:t>– One God who made heaven and earth, one Lord Jesus who, together with the Holy Spirit, mediates God’s forgiveness and brings salvation, healing, and eternal life to all who believe in Him.</a:t>
            </a:r>
          </a:p>
          <a:p>
            <a:endParaRPr lang="en-US" dirty="0">
              <a:latin typeface="Pontano Sans" pitchFamily="2" charset="0"/>
            </a:endParaRPr>
          </a:p>
        </p:txBody>
      </p:sp>
      <p:sp>
        <p:nvSpPr>
          <p:cNvPr id="5" name="Google Shape;192;p24"/>
          <p:cNvSpPr txBox="1">
            <a:spLocks/>
          </p:cNvSpPr>
          <p:nvPr/>
        </p:nvSpPr>
        <p:spPr>
          <a:xfrm>
            <a:off x="76200" y="4171950"/>
            <a:ext cx="22860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chemeClr val="accent4">
                    <a:lumMod val="50000"/>
                  </a:schemeClr>
                </a:solidFill>
              </a:rPr>
              <a:t>Being a living letter</a:t>
            </a:r>
            <a:endParaRPr lang="en-US" sz="1600" b="1" i="1" dirty="0">
              <a:solidFill>
                <a:schemeClr val="accent4">
                  <a:lumMod val="50000"/>
                </a:schemeClr>
              </a:solidFill>
            </a:endParaRPr>
          </a:p>
        </p:txBody>
      </p:sp>
    </p:spTree>
    <p:extLst>
      <p:ext uri="{BB962C8B-B14F-4D97-AF65-F5344CB8AC3E}">
        <p14:creationId xmlns:p14="http://schemas.microsoft.com/office/powerpoint/2010/main" val="2412426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4"/>
          <p:cNvSpPr/>
          <p:nvPr/>
        </p:nvSpPr>
        <p:spPr>
          <a:xfrm>
            <a:off x="2138646" y="623036"/>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FFFFFF"/>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4"/>
          <p:cNvSpPr/>
          <p:nvPr/>
        </p:nvSpPr>
        <p:spPr>
          <a:xfrm>
            <a:off x="2270375" y="1188850"/>
            <a:ext cx="1589700" cy="281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FFFFFF"/>
                </a:solidFill>
                <a:latin typeface="Pontano Sans"/>
                <a:ea typeface="Pontano Sans"/>
                <a:cs typeface="Pontano Sans"/>
                <a:sym typeface="Pontano Sans"/>
              </a:rPr>
              <a:t>Place your screenshot here</a:t>
            </a:r>
            <a:endParaRPr sz="1000">
              <a:solidFill>
                <a:srgbClr val="FFFFFF"/>
              </a:solidFill>
              <a:latin typeface="Pontano Sans"/>
              <a:ea typeface="Pontano Sans"/>
              <a:cs typeface="Pontano Sans"/>
              <a:sym typeface="Pontano Sans"/>
            </a:endParaRPr>
          </a:p>
        </p:txBody>
      </p:sp>
      <p:sp>
        <p:nvSpPr>
          <p:cNvPr id="316" name="Google Shape;316;p3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14</a:t>
            </a:fld>
            <a:endParaRPr/>
          </a:p>
        </p:txBody>
      </p:sp>
      <p:sp>
        <p:nvSpPr>
          <p:cNvPr id="317" name="Google Shape;317;p34"/>
          <p:cNvSpPr txBox="1">
            <a:spLocks noGrp="1"/>
          </p:cNvSpPr>
          <p:nvPr>
            <p:ph type="body" idx="4294967295"/>
          </p:nvPr>
        </p:nvSpPr>
        <p:spPr>
          <a:xfrm>
            <a:off x="4712625" y="489750"/>
            <a:ext cx="2911800" cy="4164000"/>
          </a:xfrm>
          <a:prstGeom prst="rect">
            <a:avLst/>
          </a:prstGeom>
        </p:spPr>
        <p:txBody>
          <a:bodyPr spcFirstLastPara="1" wrap="square" lIns="91425" tIns="91425" rIns="91425" bIns="91425" anchor="ctr" anchorCtr="0">
            <a:noAutofit/>
          </a:bodyPr>
          <a:lstStyle/>
          <a:p>
            <a:pPr marL="0" lvl="0" indent="0">
              <a:buNone/>
            </a:pPr>
            <a:r>
              <a:rPr lang="en-US" sz="3000" b="1" dirty="0">
                <a:solidFill>
                  <a:srgbClr val="51B148"/>
                </a:solidFill>
                <a:latin typeface="Dosis Light"/>
                <a:ea typeface="Dosis Light"/>
                <a:cs typeface="Dosis Light"/>
                <a:sym typeface="Dosis Light"/>
              </a:rPr>
              <a:t>James </a:t>
            </a:r>
            <a:r>
              <a:rPr lang="en-US" sz="3000" b="1" dirty="0" err="1">
                <a:solidFill>
                  <a:srgbClr val="51B148"/>
                </a:solidFill>
                <a:latin typeface="Dosis Light"/>
                <a:ea typeface="Dosis Light"/>
                <a:cs typeface="Dosis Light"/>
                <a:sym typeface="Dosis Light"/>
              </a:rPr>
              <a:t>Choung</a:t>
            </a:r>
            <a:endParaRPr lang="en-US" sz="3000" b="1" dirty="0">
              <a:solidFill>
                <a:srgbClr val="51B148"/>
              </a:solidFill>
              <a:latin typeface="Dosis Light"/>
              <a:ea typeface="Dosis Light"/>
              <a:cs typeface="Dosis Light"/>
              <a:sym typeface="Dosis Light"/>
            </a:endParaRPr>
          </a:p>
          <a:p>
            <a:pPr marL="182880" indent="-182880">
              <a:buClr>
                <a:srgbClr val="6BA42C"/>
              </a:buClr>
              <a:buSzPct val="100000"/>
              <a:buFont typeface="Arial" panose="020B0604020202020204" pitchFamily="34" charset="0"/>
              <a:buChar char="•"/>
            </a:pPr>
            <a:r>
              <a:rPr lang="en-US" sz="1800" b="1" dirty="0">
                <a:solidFill>
                  <a:srgbClr val="FFFFFF"/>
                </a:solidFill>
                <a:effectLst>
                  <a:outerShdw blurRad="38100" dist="38100" dir="2700000" algn="tl">
                    <a:srgbClr val="000000">
                      <a:alpha val="43137"/>
                    </a:srgbClr>
                  </a:outerShdw>
                </a:effectLst>
              </a:rPr>
              <a:t>The Big Story </a:t>
            </a:r>
            <a:r>
              <a:rPr lang="en-US" sz="1800" dirty="0">
                <a:solidFill>
                  <a:srgbClr val="FFFFFF"/>
                </a:solidFill>
              </a:rPr>
              <a:t>Gospel Presentation: </a:t>
            </a:r>
            <a:r>
              <a:rPr lang="en-US" sz="1800" i="1" dirty="0">
                <a:solidFill>
                  <a:srgbClr val="FFFFFF"/>
                </a:solidFill>
              </a:rPr>
              <a:t>free app </a:t>
            </a:r>
            <a:r>
              <a:rPr lang="en-US" sz="1800" dirty="0">
                <a:solidFill>
                  <a:srgbClr val="FFFFFF"/>
                </a:solidFill>
              </a:rPr>
              <a:t>for IOS and Android. 2018</a:t>
            </a:r>
          </a:p>
          <a:p>
            <a:pPr marL="182880" indent="-182880">
              <a:buClr>
                <a:srgbClr val="6BA42C"/>
              </a:buClr>
              <a:buSzPct val="100000"/>
              <a:buFont typeface="Arial" panose="020B0604020202020204" pitchFamily="34" charset="0"/>
              <a:buChar char="•"/>
            </a:pPr>
            <a:r>
              <a:rPr lang="en-US" sz="1800" b="1" dirty="0" smtClean="0">
                <a:solidFill>
                  <a:srgbClr val="FFFFFF"/>
                </a:solidFill>
                <a:effectLst>
                  <a:outerShdw blurRad="38100" dist="38100" dir="2700000" algn="tl">
                    <a:srgbClr val="000000">
                      <a:alpha val="43137"/>
                    </a:srgbClr>
                  </a:outerShdw>
                </a:effectLst>
              </a:rPr>
              <a:t>True Story: </a:t>
            </a:r>
            <a:r>
              <a:rPr lang="en-US" sz="1800" dirty="0" smtClean="0">
                <a:solidFill>
                  <a:srgbClr val="FFFFFF"/>
                </a:solidFill>
              </a:rPr>
              <a:t>A Christianity Worth Believing In. 2008</a:t>
            </a:r>
          </a:p>
          <a:p>
            <a:pPr marL="182880" indent="-182880">
              <a:buClr>
                <a:srgbClr val="6BA42C"/>
              </a:buClr>
              <a:buSzPct val="100000"/>
              <a:buFont typeface="Arial" panose="020B0604020202020204" pitchFamily="34" charset="0"/>
              <a:buChar char="•"/>
            </a:pPr>
            <a:r>
              <a:rPr lang="en-US" sz="1800" b="1" dirty="0" smtClean="0">
                <a:solidFill>
                  <a:srgbClr val="FFFFFF"/>
                </a:solidFill>
                <a:effectLst>
                  <a:outerShdw blurRad="38100" dist="38100" dir="2700000" algn="tl">
                    <a:srgbClr val="000000">
                      <a:alpha val="43137"/>
                    </a:srgbClr>
                  </a:outerShdw>
                </a:effectLst>
              </a:rPr>
              <a:t>Real </a:t>
            </a:r>
            <a:r>
              <a:rPr lang="en-US" sz="1800" b="1" dirty="0">
                <a:solidFill>
                  <a:srgbClr val="FFFFFF"/>
                </a:solidFill>
                <a:effectLst>
                  <a:outerShdw blurRad="38100" dist="38100" dir="2700000" algn="tl">
                    <a:srgbClr val="000000">
                      <a:alpha val="43137"/>
                    </a:srgbClr>
                  </a:outerShdw>
                </a:effectLst>
              </a:rPr>
              <a:t>Life: </a:t>
            </a:r>
            <a:r>
              <a:rPr lang="en-US" sz="1800" dirty="0">
                <a:solidFill>
                  <a:srgbClr val="FFFFFF"/>
                </a:solidFill>
              </a:rPr>
              <a:t>A Christianity Worth Living Out. </a:t>
            </a:r>
            <a:r>
              <a:rPr lang="en-US" sz="1800" dirty="0" smtClean="0">
                <a:solidFill>
                  <a:srgbClr val="FFFFFF"/>
                </a:solidFill>
              </a:rPr>
              <a:t>2012</a:t>
            </a:r>
          </a:p>
        </p:txBody>
      </p:sp>
      <p:pic>
        <p:nvPicPr>
          <p:cNvPr id="1026" name="Picture 2" descr="https://is5-ssl.mzstatic.com/image/thumb/Purple62/v4/c3/f9/a3/c3f9a35b-0faf-3205-31c8-f63e44bdd595/pr_source.png/300x0w.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0167" y="1182500"/>
            <a:ext cx="1586257" cy="281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1000" r="69000" b="3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285750"/>
            <a:ext cx="4636200" cy="690900"/>
          </a:xfrm>
        </p:spPr>
        <p:txBody>
          <a:bodyPr/>
          <a:lstStyle/>
          <a:p>
            <a:r>
              <a:rPr lang="en-US" b="1" dirty="0" smtClean="0"/>
              <a:t>A – The Big Story</a:t>
            </a:r>
            <a:endParaRPr lang="en-US" b="1"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15</a:t>
            </a:fld>
            <a:endParaRPr lang="en"/>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971550"/>
            <a:ext cx="3733800" cy="3775956"/>
          </a:xfrm>
          <a:prstGeom prst="rect">
            <a:avLst/>
          </a:prstGeom>
        </p:spPr>
      </p:pic>
      <p:sp>
        <p:nvSpPr>
          <p:cNvPr id="7" name="Google Shape;192;p24"/>
          <p:cNvSpPr txBox="1">
            <a:spLocks/>
          </p:cNvSpPr>
          <p:nvPr/>
        </p:nvSpPr>
        <p:spPr>
          <a:xfrm>
            <a:off x="76200" y="4171950"/>
            <a:ext cx="22860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6BA42C"/>
                </a:solidFill>
              </a:rPr>
              <a:t>James </a:t>
            </a:r>
            <a:r>
              <a:rPr lang="en-US" sz="1600" b="1" dirty="0" err="1" smtClean="0">
                <a:solidFill>
                  <a:srgbClr val="6BA42C"/>
                </a:solidFill>
              </a:rPr>
              <a:t>Choung</a:t>
            </a:r>
            <a:r>
              <a:rPr lang="en-US" sz="1600" b="1" dirty="0" smtClean="0">
                <a:solidFill>
                  <a:srgbClr val="6BA42C"/>
                </a:solidFill>
              </a:rPr>
              <a:t/>
            </a:r>
            <a:br>
              <a:rPr lang="en-US" sz="1600" b="1" dirty="0" smtClean="0">
                <a:solidFill>
                  <a:srgbClr val="6BA42C"/>
                </a:solidFill>
              </a:rPr>
            </a:br>
            <a:r>
              <a:rPr lang="en-US" sz="1600" b="1" i="1" dirty="0" smtClean="0">
                <a:solidFill>
                  <a:srgbClr val="6BA42C"/>
                </a:solidFill>
              </a:rPr>
              <a:t>Big True Story</a:t>
            </a:r>
            <a:endParaRPr lang="en-US" sz="1600" b="1" i="1" dirty="0">
              <a:solidFill>
                <a:srgbClr val="6BA42C"/>
              </a:solidFill>
            </a:endParaRPr>
          </a:p>
        </p:txBody>
      </p:sp>
    </p:spTree>
    <p:extLst>
      <p:ext uri="{BB962C8B-B14F-4D97-AF65-F5344CB8AC3E}">
        <p14:creationId xmlns:p14="http://schemas.microsoft.com/office/powerpoint/2010/main" val="3134574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3000" t="9000" r="75000" b="40000"/>
          </a:stretch>
        </a:blip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3822000" y="588425"/>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1. Designed for Good</a:t>
            </a:r>
            <a:endParaRPr b="1" dirty="0"/>
          </a:p>
        </p:txBody>
      </p:sp>
      <p:sp>
        <p:nvSpPr>
          <p:cNvPr id="116" name="Google Shape;116;p15"/>
          <p:cNvSpPr txBox="1">
            <a:spLocks noGrp="1"/>
          </p:cNvSpPr>
          <p:nvPr>
            <p:ph type="body" idx="2"/>
          </p:nvPr>
        </p:nvSpPr>
        <p:spPr>
          <a:xfrm>
            <a:off x="3810000" y="1657350"/>
            <a:ext cx="4712400" cy="2133600"/>
          </a:xfrm>
          <a:prstGeom prst="rect">
            <a:avLst/>
          </a:prstGeom>
        </p:spPr>
        <p:txBody>
          <a:bodyPr spcFirstLastPara="1" wrap="square" lIns="91425" tIns="91425" rIns="91425" bIns="91425" anchor="t" anchorCtr="0">
            <a:noAutofit/>
          </a:bodyPr>
          <a:lstStyle/>
          <a:p>
            <a:pPr marL="0" lvl="0" indent="0">
              <a:spcBef>
                <a:spcPts val="0"/>
              </a:spcBef>
              <a:buNone/>
            </a:pPr>
            <a:r>
              <a:rPr lang="en-US" b="1" dirty="0" smtClean="0">
                <a:solidFill>
                  <a:schemeClr val="accent4">
                    <a:lumMod val="75000"/>
                  </a:schemeClr>
                </a:solidFill>
              </a:rPr>
              <a:t>In </a:t>
            </a:r>
            <a:r>
              <a:rPr lang="en-US" b="1" dirty="0">
                <a:solidFill>
                  <a:schemeClr val="accent4">
                    <a:lumMod val="75000"/>
                  </a:schemeClr>
                </a:solidFill>
              </a:rPr>
              <a:t>the Christian worldview, God </a:t>
            </a:r>
            <a:r>
              <a:rPr lang="en-US" b="1" dirty="0" smtClean="0">
                <a:solidFill>
                  <a:schemeClr val="accent4">
                    <a:lumMod val="75000"/>
                  </a:schemeClr>
                </a:solidFill>
              </a:rPr>
              <a:t>created a </a:t>
            </a:r>
            <a:r>
              <a:rPr lang="en-US" b="1" dirty="0">
                <a:solidFill>
                  <a:schemeClr val="accent4">
                    <a:lumMod val="75000"/>
                  </a:schemeClr>
                </a:solidFill>
              </a:rPr>
              <a:t>world where everything was designed for good</a:t>
            </a:r>
            <a:r>
              <a:rPr lang="en-US" b="1" dirty="0" smtClean="0">
                <a:solidFill>
                  <a:schemeClr val="accent4">
                    <a:lumMod val="75000"/>
                  </a:schemeClr>
                </a:solidFill>
              </a:rPr>
              <a:t>. The picture represents Adam and Eve in the Garden of Eden where everything they needed was provided in a beautiful and bountiful environment. They walked and talked with God and were not troubled by guilt or shame.</a:t>
            </a:r>
            <a:endParaRPr dirty="0">
              <a:solidFill>
                <a:schemeClr val="accent4">
                  <a:lumMod val="75000"/>
                </a:schemeClr>
              </a:solidFill>
            </a:endParaRPr>
          </a:p>
          <a:p>
            <a:pPr marL="0" lvl="0" indent="0" algn="l" rtl="0">
              <a:spcBef>
                <a:spcPts val="0"/>
              </a:spcBef>
              <a:spcAft>
                <a:spcPts val="0"/>
              </a:spcAft>
              <a:buNone/>
            </a:pPr>
            <a:endParaRPr sz="1200" dirty="0">
              <a:solidFill>
                <a:srgbClr val="51B148"/>
              </a:solidFill>
            </a:endParaRPr>
          </a:p>
        </p:txBody>
      </p:sp>
      <p:sp>
        <p:nvSpPr>
          <p:cNvPr id="117" name="Google Shape;117;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16</a:t>
            </a:fld>
            <a:endParaRPr/>
          </a:p>
        </p:txBody>
      </p:sp>
      <p:sp>
        <p:nvSpPr>
          <p:cNvPr id="7" name="Google Shape;192;p24"/>
          <p:cNvSpPr txBox="1">
            <a:spLocks/>
          </p:cNvSpPr>
          <p:nvPr/>
        </p:nvSpPr>
        <p:spPr>
          <a:xfrm>
            <a:off x="152400" y="4248150"/>
            <a:ext cx="22860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6BA42C"/>
                </a:solidFill>
              </a:rPr>
              <a:t>James </a:t>
            </a:r>
            <a:r>
              <a:rPr lang="en-US" sz="1600" b="1" dirty="0" err="1" smtClean="0">
                <a:solidFill>
                  <a:srgbClr val="6BA42C"/>
                </a:solidFill>
              </a:rPr>
              <a:t>Choung</a:t>
            </a:r>
            <a:r>
              <a:rPr lang="en-US" sz="1600" b="1" dirty="0" smtClean="0">
                <a:solidFill>
                  <a:srgbClr val="6BA42C"/>
                </a:solidFill>
              </a:rPr>
              <a:t/>
            </a:r>
            <a:br>
              <a:rPr lang="en-US" sz="1600" b="1" dirty="0" smtClean="0">
                <a:solidFill>
                  <a:srgbClr val="6BA42C"/>
                </a:solidFill>
              </a:rPr>
            </a:br>
            <a:r>
              <a:rPr lang="en-US" sz="1600" b="1" i="1" dirty="0" smtClean="0">
                <a:solidFill>
                  <a:srgbClr val="6BA42C"/>
                </a:solidFill>
              </a:rPr>
              <a:t>The Big Story</a:t>
            </a:r>
            <a:endParaRPr lang="en-US" sz="1600" b="1" i="1" dirty="0">
              <a:solidFill>
                <a:srgbClr val="6BA42C"/>
              </a:solidFill>
            </a:endParaRPr>
          </a:p>
        </p:txBody>
      </p:sp>
    </p:spTree>
    <p:extLst>
      <p:ext uri="{BB962C8B-B14F-4D97-AF65-F5344CB8AC3E}">
        <p14:creationId xmlns:p14="http://schemas.microsoft.com/office/powerpoint/2010/main" val="2839132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1000" t="9000" r="72000" b="36000"/>
          </a:stretch>
        </a:blip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3822000" y="588425"/>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2</a:t>
            </a:r>
            <a:r>
              <a:rPr lang="en" b="1" dirty="0" smtClean="0"/>
              <a:t>. Damaged by Evil</a:t>
            </a:r>
            <a:endParaRPr b="1" dirty="0"/>
          </a:p>
        </p:txBody>
      </p:sp>
      <p:sp>
        <p:nvSpPr>
          <p:cNvPr id="116" name="Google Shape;116;p15"/>
          <p:cNvSpPr txBox="1">
            <a:spLocks noGrp="1"/>
          </p:cNvSpPr>
          <p:nvPr>
            <p:ph type="body" idx="2"/>
          </p:nvPr>
        </p:nvSpPr>
        <p:spPr>
          <a:xfrm>
            <a:off x="3810000" y="1657350"/>
            <a:ext cx="4712400" cy="2133600"/>
          </a:xfrm>
          <a:prstGeom prst="rect">
            <a:avLst/>
          </a:prstGeom>
        </p:spPr>
        <p:txBody>
          <a:bodyPr spcFirstLastPara="1" wrap="square" lIns="91425" tIns="91425" rIns="91425" bIns="91425" anchor="t" anchorCtr="0">
            <a:noAutofit/>
          </a:bodyPr>
          <a:lstStyle/>
          <a:p>
            <a:pPr marL="0" lvl="0" indent="0">
              <a:spcBef>
                <a:spcPts val="0"/>
              </a:spcBef>
              <a:buNone/>
            </a:pPr>
            <a:r>
              <a:rPr lang="en-US" b="1" dirty="0">
                <a:solidFill>
                  <a:schemeClr val="accent4">
                    <a:lumMod val="75000"/>
                  </a:schemeClr>
                </a:solidFill>
              </a:rPr>
              <a:t>But </a:t>
            </a:r>
            <a:r>
              <a:rPr lang="en-US" b="1" dirty="0" smtClean="0">
                <a:solidFill>
                  <a:schemeClr val="accent4">
                    <a:lumMod val="75000"/>
                  </a:schemeClr>
                </a:solidFill>
              </a:rPr>
              <a:t>instead of yielding to God’s perfect plan, we and our forebears have </a:t>
            </a:r>
            <a:r>
              <a:rPr lang="en-US" b="1" dirty="0">
                <a:solidFill>
                  <a:schemeClr val="accent4">
                    <a:lumMod val="75000"/>
                  </a:schemeClr>
                </a:solidFill>
              </a:rPr>
              <a:t>pushed against God’s </a:t>
            </a:r>
            <a:r>
              <a:rPr lang="en-US" b="1" dirty="0" smtClean="0">
                <a:solidFill>
                  <a:schemeClr val="accent4">
                    <a:lumMod val="75000"/>
                  </a:schemeClr>
                </a:solidFill>
              </a:rPr>
              <a:t>design </a:t>
            </a:r>
            <a:r>
              <a:rPr lang="en-US" b="1" dirty="0">
                <a:solidFill>
                  <a:schemeClr val="accent4">
                    <a:lumMod val="75000"/>
                  </a:schemeClr>
                </a:solidFill>
              </a:rPr>
              <a:t>and bent </a:t>
            </a:r>
            <a:r>
              <a:rPr lang="en-US" b="1" dirty="0" smtClean="0">
                <a:solidFill>
                  <a:schemeClr val="accent4">
                    <a:lumMod val="75000"/>
                  </a:schemeClr>
                </a:solidFill>
              </a:rPr>
              <a:t>things </a:t>
            </a:r>
            <a:r>
              <a:rPr lang="en-US" b="1" dirty="0">
                <a:solidFill>
                  <a:schemeClr val="accent4">
                    <a:lumMod val="75000"/>
                  </a:schemeClr>
                </a:solidFill>
              </a:rPr>
              <a:t>to our own purposes. That </a:t>
            </a:r>
            <a:r>
              <a:rPr lang="en-US" b="1" dirty="0" smtClean="0">
                <a:solidFill>
                  <a:schemeClr val="accent4">
                    <a:lumMod val="75000"/>
                  </a:schemeClr>
                </a:solidFill>
              </a:rPr>
              <a:t>human tendency to self-will has damaged </a:t>
            </a:r>
            <a:r>
              <a:rPr lang="en-US" b="1" dirty="0">
                <a:solidFill>
                  <a:schemeClr val="accent4">
                    <a:lumMod val="75000"/>
                  </a:schemeClr>
                </a:solidFill>
              </a:rPr>
              <a:t>everything: ourselves, our relationships, and the world around us. </a:t>
            </a:r>
            <a:r>
              <a:rPr lang="en-US" b="1" dirty="0" smtClean="0">
                <a:solidFill>
                  <a:schemeClr val="accent4">
                    <a:lumMod val="75000"/>
                  </a:schemeClr>
                </a:solidFill>
              </a:rPr>
              <a:t>In the process </a:t>
            </a:r>
            <a:r>
              <a:rPr lang="en-US" b="1" dirty="0">
                <a:solidFill>
                  <a:schemeClr val="accent4">
                    <a:lumMod val="75000"/>
                  </a:schemeClr>
                </a:solidFill>
              </a:rPr>
              <a:t>our relationship with </a:t>
            </a:r>
            <a:r>
              <a:rPr lang="en-US" b="1" dirty="0" smtClean="0">
                <a:solidFill>
                  <a:schemeClr val="accent4">
                    <a:lumMod val="75000"/>
                  </a:schemeClr>
                </a:solidFill>
              </a:rPr>
              <a:t>God has been seriously damaged.</a:t>
            </a:r>
            <a:endParaRPr sz="1200" dirty="0">
              <a:solidFill>
                <a:srgbClr val="51B148"/>
              </a:solidFill>
            </a:endParaRPr>
          </a:p>
        </p:txBody>
      </p:sp>
      <p:sp>
        <p:nvSpPr>
          <p:cNvPr id="117" name="Google Shape;117;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17</a:t>
            </a:fld>
            <a:endParaRPr/>
          </a:p>
        </p:txBody>
      </p:sp>
      <p:sp>
        <p:nvSpPr>
          <p:cNvPr id="7" name="Google Shape;192;p24"/>
          <p:cNvSpPr txBox="1">
            <a:spLocks/>
          </p:cNvSpPr>
          <p:nvPr/>
        </p:nvSpPr>
        <p:spPr>
          <a:xfrm>
            <a:off x="152400" y="4248150"/>
            <a:ext cx="22860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6BA42C"/>
                </a:solidFill>
              </a:rPr>
              <a:t>James </a:t>
            </a:r>
            <a:r>
              <a:rPr lang="en-US" sz="1600" b="1" dirty="0" err="1" smtClean="0">
                <a:solidFill>
                  <a:srgbClr val="6BA42C"/>
                </a:solidFill>
              </a:rPr>
              <a:t>Choung</a:t>
            </a:r>
            <a:r>
              <a:rPr lang="en-US" sz="1600" b="1" dirty="0" smtClean="0">
                <a:solidFill>
                  <a:srgbClr val="6BA42C"/>
                </a:solidFill>
              </a:rPr>
              <a:t/>
            </a:r>
            <a:br>
              <a:rPr lang="en-US" sz="1600" b="1" dirty="0" smtClean="0">
                <a:solidFill>
                  <a:srgbClr val="6BA42C"/>
                </a:solidFill>
              </a:rPr>
            </a:br>
            <a:r>
              <a:rPr lang="en-US" sz="1600" b="1" i="1" dirty="0" smtClean="0">
                <a:solidFill>
                  <a:srgbClr val="6BA42C"/>
                </a:solidFill>
              </a:rPr>
              <a:t>The Big Story</a:t>
            </a:r>
            <a:endParaRPr lang="en-US" sz="1600" b="1" i="1" dirty="0">
              <a:solidFill>
                <a:srgbClr val="6BA42C"/>
              </a:solidFill>
            </a:endParaRPr>
          </a:p>
        </p:txBody>
      </p:sp>
    </p:spTree>
    <p:extLst>
      <p:ext uri="{BB962C8B-B14F-4D97-AF65-F5344CB8AC3E}">
        <p14:creationId xmlns:p14="http://schemas.microsoft.com/office/powerpoint/2010/main" val="975493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1000" t="6000" r="69000" b="34000"/>
          </a:stretch>
        </a:blip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3822000" y="588425"/>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3. Restored for Better</a:t>
            </a:r>
            <a:endParaRPr b="1" dirty="0"/>
          </a:p>
        </p:txBody>
      </p:sp>
      <p:sp>
        <p:nvSpPr>
          <p:cNvPr id="116" name="Google Shape;116;p15"/>
          <p:cNvSpPr txBox="1">
            <a:spLocks noGrp="1"/>
          </p:cNvSpPr>
          <p:nvPr>
            <p:ph type="body" idx="2"/>
          </p:nvPr>
        </p:nvSpPr>
        <p:spPr>
          <a:xfrm>
            <a:off x="3810000" y="1657350"/>
            <a:ext cx="4712400" cy="2133600"/>
          </a:xfrm>
          <a:prstGeom prst="rect">
            <a:avLst/>
          </a:prstGeom>
        </p:spPr>
        <p:txBody>
          <a:bodyPr spcFirstLastPara="1" wrap="square" lIns="91425" tIns="91425" rIns="91425" bIns="91425" anchor="t" anchorCtr="0">
            <a:noAutofit/>
          </a:bodyPr>
          <a:lstStyle/>
          <a:p>
            <a:pPr marL="0" lvl="0" indent="0">
              <a:spcBef>
                <a:spcPts val="0"/>
              </a:spcBef>
              <a:buNone/>
            </a:pPr>
            <a:r>
              <a:rPr lang="en-US" b="1" dirty="0">
                <a:solidFill>
                  <a:schemeClr val="accent4">
                    <a:lumMod val="75000"/>
                  </a:schemeClr>
                </a:solidFill>
              </a:rPr>
              <a:t>But God loved the world too much to leave it this way. He came as Jesus. And through </a:t>
            </a:r>
            <a:r>
              <a:rPr lang="en-US" b="1" dirty="0" smtClean="0">
                <a:solidFill>
                  <a:schemeClr val="accent4">
                    <a:lumMod val="75000"/>
                  </a:schemeClr>
                </a:solidFill>
              </a:rPr>
              <a:t>His </a:t>
            </a:r>
            <a:r>
              <a:rPr lang="en-US" b="1" dirty="0">
                <a:solidFill>
                  <a:schemeClr val="accent4">
                    <a:lumMod val="75000"/>
                  </a:schemeClr>
                </a:solidFill>
              </a:rPr>
              <a:t>death and resurrection, all of the power and penalty of this junk—in us and around us—dies with </a:t>
            </a:r>
            <a:r>
              <a:rPr lang="en-US" b="1" dirty="0" smtClean="0">
                <a:solidFill>
                  <a:schemeClr val="accent4">
                    <a:lumMod val="75000"/>
                  </a:schemeClr>
                </a:solidFill>
              </a:rPr>
              <a:t>Him </a:t>
            </a:r>
            <a:r>
              <a:rPr lang="en-US" b="1" dirty="0">
                <a:solidFill>
                  <a:schemeClr val="accent4">
                    <a:lumMod val="75000"/>
                  </a:schemeClr>
                </a:solidFill>
              </a:rPr>
              <a:t>so that a new life and new world are possible. We can live with God, and </a:t>
            </a:r>
            <a:r>
              <a:rPr lang="en-US" b="1" dirty="0" smtClean="0">
                <a:solidFill>
                  <a:schemeClr val="accent4">
                    <a:lumMod val="75000"/>
                  </a:schemeClr>
                </a:solidFill>
              </a:rPr>
              <a:t>He </a:t>
            </a:r>
            <a:r>
              <a:rPr lang="en-US" b="1" dirty="0">
                <a:solidFill>
                  <a:schemeClr val="accent4">
                    <a:lumMod val="75000"/>
                  </a:schemeClr>
                </a:solidFill>
              </a:rPr>
              <a:t>in us. We are forgiven and </a:t>
            </a:r>
            <a:r>
              <a:rPr lang="en-US" b="1" dirty="0" smtClean="0">
                <a:solidFill>
                  <a:schemeClr val="accent4">
                    <a:lumMod val="75000"/>
                  </a:schemeClr>
                </a:solidFill>
              </a:rPr>
              <a:t>restored.</a:t>
            </a:r>
            <a:endParaRPr sz="1200" dirty="0">
              <a:solidFill>
                <a:srgbClr val="51B148"/>
              </a:solidFill>
            </a:endParaRPr>
          </a:p>
        </p:txBody>
      </p:sp>
      <p:sp>
        <p:nvSpPr>
          <p:cNvPr id="117" name="Google Shape;117;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18</a:t>
            </a:fld>
            <a:endParaRPr/>
          </a:p>
        </p:txBody>
      </p:sp>
      <p:sp>
        <p:nvSpPr>
          <p:cNvPr id="7" name="Google Shape;192;p24"/>
          <p:cNvSpPr txBox="1">
            <a:spLocks/>
          </p:cNvSpPr>
          <p:nvPr/>
        </p:nvSpPr>
        <p:spPr>
          <a:xfrm>
            <a:off x="152400" y="4248150"/>
            <a:ext cx="22860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6BA42C"/>
                </a:solidFill>
              </a:rPr>
              <a:t>James </a:t>
            </a:r>
            <a:r>
              <a:rPr lang="en-US" sz="1600" b="1" dirty="0" err="1" smtClean="0">
                <a:solidFill>
                  <a:srgbClr val="6BA42C"/>
                </a:solidFill>
              </a:rPr>
              <a:t>Choung</a:t>
            </a:r>
            <a:r>
              <a:rPr lang="en-US" sz="1600" b="1" dirty="0" smtClean="0">
                <a:solidFill>
                  <a:srgbClr val="6BA42C"/>
                </a:solidFill>
              </a:rPr>
              <a:t/>
            </a:r>
            <a:br>
              <a:rPr lang="en-US" sz="1600" b="1" dirty="0" smtClean="0">
                <a:solidFill>
                  <a:srgbClr val="6BA42C"/>
                </a:solidFill>
              </a:rPr>
            </a:br>
            <a:r>
              <a:rPr lang="en-US" sz="1600" b="1" i="1" dirty="0" smtClean="0">
                <a:solidFill>
                  <a:srgbClr val="6BA42C"/>
                </a:solidFill>
              </a:rPr>
              <a:t>The Big Story</a:t>
            </a:r>
            <a:endParaRPr lang="en-US" sz="1600" b="1" i="1" dirty="0">
              <a:solidFill>
                <a:srgbClr val="6BA42C"/>
              </a:solidFill>
            </a:endParaRPr>
          </a:p>
        </p:txBody>
      </p:sp>
    </p:spTree>
    <p:extLst>
      <p:ext uri="{BB962C8B-B14F-4D97-AF65-F5344CB8AC3E}">
        <p14:creationId xmlns:p14="http://schemas.microsoft.com/office/powerpoint/2010/main" val="30818676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9000" r="72000" b="35000"/>
          </a:stretch>
        </a:blip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3822000" y="588425"/>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a:t>4</a:t>
            </a:r>
            <a:r>
              <a:rPr lang="en" b="1" dirty="0" smtClean="0"/>
              <a:t>. Sent Together to Heal</a:t>
            </a:r>
            <a:endParaRPr b="1" dirty="0"/>
          </a:p>
        </p:txBody>
      </p:sp>
      <p:sp>
        <p:nvSpPr>
          <p:cNvPr id="116" name="Google Shape;116;p15"/>
          <p:cNvSpPr txBox="1">
            <a:spLocks noGrp="1"/>
          </p:cNvSpPr>
          <p:nvPr>
            <p:ph type="body" idx="2"/>
          </p:nvPr>
        </p:nvSpPr>
        <p:spPr>
          <a:xfrm>
            <a:off x="3810000" y="1657350"/>
            <a:ext cx="4712400" cy="2133600"/>
          </a:xfrm>
          <a:prstGeom prst="rect">
            <a:avLst/>
          </a:prstGeom>
        </p:spPr>
        <p:txBody>
          <a:bodyPr spcFirstLastPara="1" wrap="square" lIns="91425" tIns="91425" rIns="91425" bIns="91425" anchor="t" anchorCtr="0">
            <a:noAutofit/>
          </a:bodyPr>
          <a:lstStyle/>
          <a:p>
            <a:pPr marL="0" lvl="0" indent="0">
              <a:spcBef>
                <a:spcPts val="0"/>
              </a:spcBef>
              <a:buNone/>
            </a:pPr>
            <a:r>
              <a:rPr lang="en-US" b="1" dirty="0">
                <a:solidFill>
                  <a:schemeClr val="accent4">
                    <a:lumMod val="75000"/>
                  </a:schemeClr>
                </a:solidFill>
              </a:rPr>
              <a:t>Jesus asked us to be part of what he’s still doing in the world. </a:t>
            </a:r>
            <a:r>
              <a:rPr lang="en-US" b="1" dirty="0" smtClean="0">
                <a:solidFill>
                  <a:schemeClr val="accent4">
                    <a:lumMod val="75000"/>
                  </a:schemeClr>
                </a:solidFill>
              </a:rPr>
              <a:t>Quite a while back I became sick and tired of being part of the problem and responded to God’s invitation to be part of His solution. Life has been a wonderfully exciting and challenging experience since then. Would you like to discover and fulfill your part, too?</a:t>
            </a:r>
            <a:endParaRPr sz="1200" dirty="0">
              <a:solidFill>
                <a:srgbClr val="51B148"/>
              </a:solidFill>
            </a:endParaRPr>
          </a:p>
        </p:txBody>
      </p:sp>
      <p:sp>
        <p:nvSpPr>
          <p:cNvPr id="117" name="Google Shape;117;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19</a:t>
            </a:fld>
            <a:endParaRPr/>
          </a:p>
        </p:txBody>
      </p:sp>
      <p:sp>
        <p:nvSpPr>
          <p:cNvPr id="7" name="Google Shape;192;p24"/>
          <p:cNvSpPr txBox="1">
            <a:spLocks/>
          </p:cNvSpPr>
          <p:nvPr/>
        </p:nvSpPr>
        <p:spPr>
          <a:xfrm>
            <a:off x="152400" y="4248150"/>
            <a:ext cx="22860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6BA42C"/>
                </a:solidFill>
              </a:rPr>
              <a:t>James </a:t>
            </a:r>
            <a:r>
              <a:rPr lang="en-US" sz="1600" b="1" dirty="0" err="1" smtClean="0">
                <a:solidFill>
                  <a:srgbClr val="6BA42C"/>
                </a:solidFill>
              </a:rPr>
              <a:t>Choung</a:t>
            </a:r>
            <a:r>
              <a:rPr lang="en-US" sz="1600" b="1" dirty="0" smtClean="0">
                <a:solidFill>
                  <a:srgbClr val="6BA42C"/>
                </a:solidFill>
              </a:rPr>
              <a:t/>
            </a:r>
            <a:br>
              <a:rPr lang="en-US" sz="1600" b="1" dirty="0" smtClean="0">
                <a:solidFill>
                  <a:srgbClr val="6BA42C"/>
                </a:solidFill>
              </a:rPr>
            </a:br>
            <a:r>
              <a:rPr lang="en-US" sz="1600" b="1" i="1" dirty="0" smtClean="0">
                <a:solidFill>
                  <a:srgbClr val="6BA42C"/>
                </a:solidFill>
              </a:rPr>
              <a:t>The Big Story</a:t>
            </a:r>
            <a:endParaRPr lang="en-US" sz="1600" b="1" i="1" dirty="0">
              <a:solidFill>
                <a:srgbClr val="6BA42C"/>
              </a:solidFill>
            </a:endParaRPr>
          </a:p>
        </p:txBody>
      </p:sp>
    </p:spTree>
    <p:extLst>
      <p:ext uri="{BB962C8B-B14F-4D97-AF65-F5344CB8AC3E}">
        <p14:creationId xmlns:p14="http://schemas.microsoft.com/office/powerpoint/2010/main" val="3553591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7"/>
        <p:cNvGrpSpPr/>
        <p:nvPr/>
      </p:nvGrpSpPr>
      <p:grpSpPr>
        <a:xfrm>
          <a:off x="0" y="0"/>
          <a:ext cx="0" cy="0"/>
          <a:chOff x="0" y="0"/>
          <a:chExt cx="0" cy="0"/>
        </a:xfrm>
      </p:grpSpPr>
      <p:sp>
        <p:nvSpPr>
          <p:cNvPr id="108" name="Google Shape;108;p14"/>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noAutofit/>
          </a:bodyPr>
          <a:lstStyle/>
          <a:p>
            <a:pPr lvl="0"/>
            <a:r>
              <a:rPr lang="en-US" dirty="0"/>
              <a:t>Proclaiming Good News </a:t>
            </a:r>
            <a:r>
              <a:rPr lang="en-US" dirty="0" smtClean="0"/>
              <a:t>Along the Real Life Continuum</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7000" r="74000" b="34000"/>
          </a:stretch>
        </a:blip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3822000" y="588425"/>
            <a:ext cx="4864800" cy="690900"/>
          </a:xfrm>
          <a:prstGeom prst="rect">
            <a:avLst/>
          </a:prstGeom>
        </p:spPr>
        <p:txBody>
          <a:bodyPr spcFirstLastPara="1" wrap="square" lIns="91425" tIns="91425" rIns="91425" bIns="91425" anchor="b" anchorCtr="0">
            <a:noAutofit/>
          </a:bodyPr>
          <a:lstStyle/>
          <a:p>
            <a:pPr lvl="0"/>
            <a:r>
              <a:rPr lang="en" b="1" dirty="0" smtClean="0"/>
              <a:t>B – Generational </a:t>
            </a:r>
            <a:r>
              <a:rPr lang="en" b="1" dirty="0"/>
              <a:t>Priorities</a:t>
            </a:r>
            <a:endParaRPr b="1" dirty="0"/>
          </a:p>
        </p:txBody>
      </p:sp>
      <p:sp>
        <p:nvSpPr>
          <p:cNvPr id="114" name="Google Shape;114;p15"/>
          <p:cNvSpPr txBox="1">
            <a:spLocks noGrp="1"/>
          </p:cNvSpPr>
          <p:nvPr>
            <p:ph type="body" idx="2"/>
          </p:nvPr>
        </p:nvSpPr>
        <p:spPr>
          <a:xfrm>
            <a:off x="6325499" y="1268700"/>
            <a:ext cx="2361300" cy="2364300"/>
          </a:xfrm>
          <a:prstGeom prst="rect">
            <a:avLst/>
          </a:prstGeom>
        </p:spPr>
        <p:txBody>
          <a:bodyPr spcFirstLastPara="1" wrap="square" lIns="91425" tIns="91425" rIns="91425" bIns="91425" anchor="t" anchorCtr="0">
            <a:noAutofit/>
          </a:bodyPr>
          <a:lstStyle/>
          <a:p>
            <a:pPr marL="0" lvl="0" indent="0">
              <a:buNone/>
            </a:pPr>
            <a:r>
              <a:rPr lang="en-US" sz="1600" b="1" dirty="0"/>
              <a:t>SPIRITUAL </a:t>
            </a:r>
            <a:r>
              <a:rPr lang="en-US" sz="1600" b="1" dirty="0" smtClean="0"/>
              <a:t>QUESTION</a:t>
            </a:r>
            <a:endParaRPr sz="1600" dirty="0">
              <a:solidFill>
                <a:srgbClr val="484F56"/>
              </a:solidFill>
            </a:endParaRPr>
          </a:p>
          <a:p>
            <a:pPr marL="0" lvl="0" indent="0" algn="l" rtl="0">
              <a:spcBef>
                <a:spcPts val="1200"/>
              </a:spcBef>
              <a:spcAft>
                <a:spcPts val="0"/>
              </a:spcAft>
              <a:buNone/>
            </a:pPr>
            <a:r>
              <a:rPr lang="en" sz="1600" dirty="0" smtClean="0">
                <a:solidFill>
                  <a:srgbClr val="484F56"/>
                </a:solidFill>
              </a:rPr>
              <a:t>What is </a:t>
            </a:r>
            <a:r>
              <a:rPr lang="en" sz="1600" b="1" dirty="0" smtClean="0">
                <a:solidFill>
                  <a:schemeClr val="accent4">
                    <a:lumMod val="50000"/>
                  </a:schemeClr>
                </a:solidFill>
                <a:effectLst>
                  <a:outerShdw blurRad="38100" dist="38100" dir="2700000" algn="tl">
                    <a:srgbClr val="000000">
                      <a:alpha val="43137"/>
                    </a:srgbClr>
                  </a:outerShdw>
                </a:effectLst>
              </a:rPr>
              <a:t>True</a:t>
            </a:r>
            <a:r>
              <a:rPr lang="en" sz="1600" dirty="0" smtClean="0">
                <a:solidFill>
                  <a:srgbClr val="484F56"/>
                </a:solidFill>
              </a:rPr>
              <a:t>?</a:t>
            </a:r>
          </a:p>
          <a:p>
            <a:pPr marL="0" lvl="0" indent="0" algn="l" rtl="0">
              <a:spcBef>
                <a:spcPts val="600"/>
              </a:spcBef>
              <a:spcAft>
                <a:spcPts val="0"/>
              </a:spcAft>
              <a:buNone/>
            </a:pPr>
            <a:r>
              <a:rPr lang="en" sz="1600" dirty="0" smtClean="0"/>
              <a:t>What is </a:t>
            </a:r>
            <a:r>
              <a:rPr lang="en" sz="1600" b="1" dirty="0" smtClean="0">
                <a:solidFill>
                  <a:schemeClr val="accent4">
                    <a:lumMod val="75000"/>
                  </a:schemeClr>
                </a:solidFill>
                <a:effectLst>
                  <a:outerShdw blurRad="38100" dist="38100" dir="2700000" algn="tl">
                    <a:srgbClr val="000000">
                      <a:alpha val="43137"/>
                    </a:srgbClr>
                  </a:outerShdw>
                </a:effectLst>
              </a:rPr>
              <a:t>Real</a:t>
            </a:r>
            <a:r>
              <a:rPr lang="en" sz="1600" dirty="0" smtClean="0"/>
              <a:t>?</a:t>
            </a:r>
          </a:p>
          <a:p>
            <a:pPr marL="0" lvl="0" indent="0" algn="l" rtl="0">
              <a:spcBef>
                <a:spcPts val="600"/>
              </a:spcBef>
              <a:spcAft>
                <a:spcPts val="0"/>
              </a:spcAft>
              <a:buNone/>
            </a:pPr>
            <a:r>
              <a:rPr lang="en" sz="1600" dirty="0" smtClean="0">
                <a:solidFill>
                  <a:srgbClr val="484F56"/>
                </a:solidFill>
              </a:rPr>
              <a:t>What is </a:t>
            </a:r>
            <a:r>
              <a:rPr lang="en" sz="1600" b="1" dirty="0" smtClean="0">
                <a:solidFill>
                  <a:srgbClr val="6BA42C"/>
                </a:solidFill>
                <a:effectLst>
                  <a:outerShdw blurRad="38100" dist="38100" dir="2700000" algn="tl">
                    <a:srgbClr val="000000">
                      <a:alpha val="43137"/>
                    </a:srgbClr>
                  </a:outerShdw>
                </a:effectLst>
              </a:rPr>
              <a:t>Good</a:t>
            </a:r>
            <a:r>
              <a:rPr lang="en" sz="1600" dirty="0" smtClean="0">
                <a:solidFill>
                  <a:srgbClr val="484F56"/>
                </a:solidFill>
              </a:rPr>
              <a:t>?</a:t>
            </a:r>
          </a:p>
          <a:p>
            <a:pPr marL="0" lvl="0" indent="0" algn="l" rtl="0">
              <a:spcBef>
                <a:spcPts val="600"/>
              </a:spcBef>
              <a:spcAft>
                <a:spcPts val="0"/>
              </a:spcAft>
              <a:buNone/>
            </a:pPr>
            <a:r>
              <a:rPr lang="en" sz="1600" dirty="0" smtClean="0"/>
              <a:t>What is </a:t>
            </a:r>
            <a:r>
              <a:rPr lang="en" sz="1600" b="1" dirty="0" smtClean="0">
                <a:solidFill>
                  <a:srgbClr val="92D050"/>
                </a:solidFill>
                <a:effectLst>
                  <a:outerShdw blurRad="38100" dist="38100" dir="2700000" algn="tl">
                    <a:srgbClr val="000000">
                      <a:alpha val="43137"/>
                    </a:srgbClr>
                  </a:outerShdw>
                </a:effectLst>
              </a:rPr>
              <a:t>Beautiful</a:t>
            </a:r>
            <a:r>
              <a:rPr lang="en" sz="1600" dirty="0" smtClean="0"/>
              <a:t>?</a:t>
            </a:r>
          </a:p>
          <a:p>
            <a:pPr marL="0" lvl="0" indent="0" algn="l" rtl="0">
              <a:spcBef>
                <a:spcPts val="600"/>
              </a:spcBef>
              <a:spcAft>
                <a:spcPts val="0"/>
              </a:spcAft>
              <a:buNone/>
            </a:pPr>
            <a:r>
              <a:rPr lang="en" sz="1600" dirty="0" smtClean="0">
                <a:solidFill>
                  <a:srgbClr val="484F56"/>
                </a:solidFill>
              </a:rPr>
              <a:t>What is it </a:t>
            </a:r>
            <a:r>
              <a:rPr lang="en" sz="1600" b="1" dirty="0" smtClean="0">
                <a:solidFill>
                  <a:srgbClr val="00E200"/>
                </a:solidFill>
                <a:effectLst>
                  <a:outerShdw blurRad="38100" dist="38100" dir="2700000" algn="tl">
                    <a:srgbClr val="000000">
                      <a:alpha val="43137"/>
                    </a:srgbClr>
                  </a:outerShdw>
                </a:effectLst>
              </a:rPr>
              <a:t>All About</a:t>
            </a:r>
            <a:r>
              <a:rPr lang="en" sz="1600" dirty="0" smtClean="0">
                <a:solidFill>
                  <a:srgbClr val="484F56"/>
                </a:solidFill>
              </a:rPr>
              <a:t>?</a:t>
            </a:r>
            <a:endParaRPr sz="1600" dirty="0">
              <a:solidFill>
                <a:srgbClr val="484F56"/>
              </a:solidFill>
            </a:endParaRPr>
          </a:p>
        </p:txBody>
      </p:sp>
      <p:sp>
        <p:nvSpPr>
          <p:cNvPr id="115" name="Google Shape;115;p15"/>
          <p:cNvSpPr txBox="1">
            <a:spLocks noGrp="1"/>
          </p:cNvSpPr>
          <p:nvPr>
            <p:ph type="body" idx="1"/>
          </p:nvPr>
        </p:nvSpPr>
        <p:spPr>
          <a:xfrm>
            <a:off x="3822000" y="1268700"/>
            <a:ext cx="2361300" cy="236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sz="1600" b="1" dirty="0" smtClean="0"/>
              <a:t>GENERATION</a:t>
            </a:r>
            <a:endParaRPr sz="1600" b="1" dirty="0">
              <a:solidFill>
                <a:srgbClr val="484F56"/>
              </a:solidFill>
            </a:endParaRPr>
          </a:p>
          <a:p>
            <a:pPr marL="0" lvl="0" indent="0" algn="l" rtl="0">
              <a:spcBef>
                <a:spcPts val="1200"/>
              </a:spcBef>
              <a:spcAft>
                <a:spcPts val="0"/>
              </a:spcAft>
              <a:buClr>
                <a:schemeClr val="dk1"/>
              </a:buClr>
              <a:buSzPts val="1100"/>
              <a:buFont typeface="Arial"/>
              <a:buNone/>
            </a:pPr>
            <a:r>
              <a:rPr lang="en-US" sz="1600" b="1" dirty="0" smtClean="0">
                <a:solidFill>
                  <a:schemeClr val="accent4">
                    <a:lumMod val="50000"/>
                  </a:schemeClr>
                </a:solidFill>
                <a:effectLst>
                  <a:outerShdw blurRad="38100" dist="38100" dir="2700000" algn="tl">
                    <a:srgbClr val="000000">
                      <a:alpha val="43137"/>
                    </a:srgbClr>
                  </a:outerShdw>
                </a:effectLst>
              </a:rPr>
              <a:t>Boomers</a:t>
            </a:r>
            <a:r>
              <a:rPr lang="en-US" sz="1600" dirty="0" smtClean="0">
                <a:solidFill>
                  <a:schemeClr val="accent4">
                    <a:lumMod val="50000"/>
                  </a:schemeClr>
                </a:solidFill>
              </a:rPr>
              <a:t> </a:t>
            </a:r>
            <a:r>
              <a:rPr lang="en-US" sz="1600" dirty="0" smtClean="0">
                <a:solidFill>
                  <a:schemeClr val="accent3">
                    <a:lumMod val="75000"/>
                  </a:schemeClr>
                </a:solidFill>
              </a:rPr>
              <a:t> </a:t>
            </a:r>
            <a:r>
              <a:rPr lang="en-US" sz="1600" dirty="0" smtClean="0"/>
              <a:t>(1943-1960)</a:t>
            </a:r>
          </a:p>
          <a:p>
            <a:pPr marL="0" lvl="0" indent="0" algn="l" rtl="0">
              <a:spcBef>
                <a:spcPts val="600"/>
              </a:spcBef>
              <a:spcAft>
                <a:spcPts val="0"/>
              </a:spcAft>
              <a:buClr>
                <a:schemeClr val="dk1"/>
              </a:buClr>
              <a:buSzPts val="1100"/>
              <a:buFont typeface="Arial"/>
              <a:buNone/>
            </a:pPr>
            <a:r>
              <a:rPr lang="en-US" sz="1600" b="1" dirty="0" smtClean="0">
                <a:solidFill>
                  <a:schemeClr val="accent4">
                    <a:lumMod val="75000"/>
                  </a:schemeClr>
                </a:solidFill>
                <a:effectLst>
                  <a:outerShdw blurRad="38100" dist="38100" dir="2700000" algn="tl">
                    <a:srgbClr val="000000">
                      <a:alpha val="43137"/>
                    </a:srgbClr>
                  </a:outerShdw>
                </a:effectLst>
              </a:rPr>
              <a:t>Gen X  </a:t>
            </a:r>
            <a:r>
              <a:rPr lang="en-US" sz="1600" dirty="0" smtClean="0">
                <a:solidFill>
                  <a:srgbClr val="484F56"/>
                </a:solidFill>
              </a:rPr>
              <a:t>(1961-1981)</a:t>
            </a:r>
          </a:p>
          <a:p>
            <a:pPr marL="0" lvl="0" indent="0" algn="l" rtl="0">
              <a:spcBef>
                <a:spcPts val="600"/>
              </a:spcBef>
              <a:spcAft>
                <a:spcPts val="0"/>
              </a:spcAft>
              <a:buClr>
                <a:schemeClr val="dk1"/>
              </a:buClr>
              <a:buSzPts val="1100"/>
              <a:buFont typeface="Arial"/>
              <a:buNone/>
            </a:pPr>
            <a:r>
              <a:rPr lang="en-US" sz="1600" b="1" dirty="0" smtClean="0">
                <a:solidFill>
                  <a:schemeClr val="accent3">
                    <a:lumMod val="75000"/>
                  </a:schemeClr>
                </a:solidFill>
                <a:effectLst>
                  <a:outerShdw blurRad="38100" dist="38100" dir="2700000" algn="tl">
                    <a:srgbClr val="000000">
                      <a:alpha val="43137"/>
                    </a:srgbClr>
                  </a:outerShdw>
                </a:effectLst>
              </a:rPr>
              <a:t>Millennials</a:t>
            </a:r>
            <a:r>
              <a:rPr lang="en-US" sz="1600" b="1" dirty="0" smtClean="0">
                <a:effectLst>
                  <a:outerShdw blurRad="38100" dist="38100" dir="2700000" algn="tl">
                    <a:srgbClr val="000000">
                      <a:alpha val="43137"/>
                    </a:srgbClr>
                  </a:outerShdw>
                </a:effectLst>
              </a:rPr>
              <a:t> </a:t>
            </a:r>
            <a:r>
              <a:rPr lang="en-US" sz="1600" dirty="0" smtClean="0"/>
              <a:t> (1982-2002)</a:t>
            </a:r>
          </a:p>
          <a:p>
            <a:pPr marL="0" lvl="0" indent="0" algn="l" rtl="0">
              <a:spcBef>
                <a:spcPts val="600"/>
              </a:spcBef>
              <a:spcAft>
                <a:spcPts val="0"/>
              </a:spcAft>
              <a:buClr>
                <a:schemeClr val="dk1"/>
              </a:buClr>
              <a:buSzPts val="1100"/>
              <a:buFont typeface="Arial"/>
              <a:buNone/>
            </a:pPr>
            <a:r>
              <a:rPr lang="en-US" sz="1600" b="1" dirty="0" err="1" smtClean="0">
                <a:solidFill>
                  <a:srgbClr val="92D050"/>
                </a:solidFill>
                <a:effectLst>
                  <a:outerShdw blurRad="38100" dist="38100" dir="2700000" algn="tl">
                    <a:srgbClr val="000000">
                      <a:alpha val="43137"/>
                    </a:srgbClr>
                  </a:outerShdw>
                </a:effectLst>
              </a:rPr>
              <a:t>iGen</a:t>
            </a:r>
            <a:r>
              <a:rPr lang="en-US" sz="1600" b="1" dirty="0" smtClean="0">
                <a:solidFill>
                  <a:schemeClr val="accent3">
                    <a:lumMod val="75000"/>
                  </a:schemeClr>
                </a:solidFill>
                <a:effectLst>
                  <a:outerShdw blurRad="38100" dist="38100" dir="2700000" algn="tl">
                    <a:srgbClr val="000000">
                      <a:alpha val="43137"/>
                    </a:srgbClr>
                  </a:outerShdw>
                </a:effectLst>
              </a:rPr>
              <a:t> </a:t>
            </a:r>
            <a:r>
              <a:rPr lang="en-US" sz="1600" b="1" dirty="0" smtClean="0">
                <a:solidFill>
                  <a:schemeClr val="accent3">
                    <a:lumMod val="75000"/>
                  </a:schemeClr>
                </a:solidFill>
              </a:rPr>
              <a:t> </a:t>
            </a:r>
            <a:r>
              <a:rPr lang="en-US" sz="1600" dirty="0" smtClean="0">
                <a:solidFill>
                  <a:srgbClr val="484F56"/>
                </a:solidFill>
              </a:rPr>
              <a:t>(2003-2022)</a:t>
            </a:r>
          </a:p>
          <a:p>
            <a:pPr marL="0" indent="0">
              <a:buClr>
                <a:schemeClr val="dk1"/>
              </a:buClr>
              <a:buSzPts val="1100"/>
              <a:buNone/>
            </a:pPr>
            <a:r>
              <a:rPr lang="en-US" sz="1600" b="1" dirty="0" smtClean="0">
                <a:solidFill>
                  <a:srgbClr val="00E200"/>
                </a:solidFill>
                <a:effectLst>
                  <a:outerShdw blurRad="38100" dist="38100" dir="2700000" algn="tl">
                    <a:srgbClr val="000000">
                      <a:alpha val="43137"/>
                    </a:srgbClr>
                  </a:outerShdw>
                </a:effectLst>
              </a:rPr>
              <a:t>Wrappers</a:t>
            </a:r>
            <a:r>
              <a:rPr lang="en-US" sz="1600" dirty="0" smtClean="0">
                <a:solidFill>
                  <a:schemeClr val="accent3">
                    <a:lumMod val="75000"/>
                  </a:schemeClr>
                </a:solidFill>
              </a:rPr>
              <a:t>  </a:t>
            </a:r>
            <a:r>
              <a:rPr lang="en-US" sz="1600" dirty="0" smtClean="0"/>
              <a:t>(2023-2043)</a:t>
            </a:r>
            <a:endParaRPr lang="en-US" sz="1600" dirty="0"/>
          </a:p>
        </p:txBody>
      </p:sp>
      <p:sp>
        <p:nvSpPr>
          <p:cNvPr id="116" name="Google Shape;116;p15"/>
          <p:cNvSpPr txBox="1">
            <a:spLocks noGrp="1"/>
          </p:cNvSpPr>
          <p:nvPr>
            <p:ph type="body" idx="2"/>
          </p:nvPr>
        </p:nvSpPr>
        <p:spPr>
          <a:xfrm>
            <a:off x="3810000" y="3638550"/>
            <a:ext cx="4864800" cy="11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i="1" dirty="0" smtClean="0">
                <a:solidFill>
                  <a:schemeClr val="tx1">
                    <a:lumMod val="65000"/>
                    <a:lumOff val="35000"/>
                  </a:schemeClr>
                </a:solidFill>
              </a:rPr>
              <a:t>“Men resemble the times more than they resemble their fathers.”     </a:t>
            </a:r>
            <a:r>
              <a:rPr lang="en-US" sz="1600" b="1" dirty="0" smtClean="0">
                <a:solidFill>
                  <a:srgbClr val="51B148"/>
                </a:solidFill>
              </a:rPr>
              <a:t>American culture has been shown to go in a cycle of value priorities that shifts every 20 years and then repeats itself after every 4 generations.</a:t>
            </a:r>
            <a:endParaRPr sz="1600" dirty="0">
              <a:solidFill>
                <a:srgbClr val="51B148"/>
              </a:solidFill>
            </a:endParaRPr>
          </a:p>
          <a:p>
            <a:pPr marL="0" lvl="0" indent="0" algn="l" rtl="0">
              <a:spcBef>
                <a:spcPts val="0"/>
              </a:spcBef>
              <a:spcAft>
                <a:spcPts val="0"/>
              </a:spcAft>
              <a:buClr>
                <a:schemeClr val="dk1"/>
              </a:buClr>
              <a:buSzPts val="1100"/>
              <a:buFont typeface="Arial"/>
              <a:buNone/>
            </a:pPr>
            <a:endParaRPr sz="1200" dirty="0">
              <a:solidFill>
                <a:srgbClr val="51B148"/>
              </a:solidFill>
            </a:endParaRPr>
          </a:p>
          <a:p>
            <a:pPr marL="0" lvl="0" indent="0" algn="l" rtl="0">
              <a:spcBef>
                <a:spcPts val="0"/>
              </a:spcBef>
              <a:spcAft>
                <a:spcPts val="0"/>
              </a:spcAft>
              <a:buNone/>
            </a:pPr>
            <a:endParaRPr sz="1200" dirty="0">
              <a:solidFill>
                <a:srgbClr val="51B148"/>
              </a:solidFill>
            </a:endParaRPr>
          </a:p>
        </p:txBody>
      </p:sp>
      <p:sp>
        <p:nvSpPr>
          <p:cNvPr id="117" name="Google Shape;117;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20</a:t>
            </a:fld>
            <a:endParaRPr/>
          </a:p>
        </p:txBody>
      </p:sp>
      <p:sp>
        <p:nvSpPr>
          <p:cNvPr id="7" name="Google Shape;192;p24"/>
          <p:cNvSpPr txBox="1">
            <a:spLocks/>
          </p:cNvSpPr>
          <p:nvPr/>
        </p:nvSpPr>
        <p:spPr>
          <a:xfrm>
            <a:off x="152400" y="4248150"/>
            <a:ext cx="22860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6BA42C"/>
                </a:solidFill>
              </a:rPr>
              <a:t>James </a:t>
            </a:r>
            <a:r>
              <a:rPr lang="en-US" sz="1600" b="1" dirty="0" err="1" smtClean="0">
                <a:solidFill>
                  <a:srgbClr val="6BA42C"/>
                </a:solidFill>
              </a:rPr>
              <a:t>Choung</a:t>
            </a:r>
            <a:r>
              <a:rPr lang="en-US" sz="1600" b="1" dirty="0" smtClean="0">
                <a:solidFill>
                  <a:srgbClr val="6BA42C"/>
                </a:solidFill>
              </a:rPr>
              <a:t/>
            </a:r>
            <a:br>
              <a:rPr lang="en-US" sz="1600" b="1" dirty="0" smtClean="0">
                <a:solidFill>
                  <a:srgbClr val="6BA42C"/>
                </a:solidFill>
              </a:rPr>
            </a:br>
            <a:r>
              <a:rPr lang="en-US" sz="1600" b="1" i="1" dirty="0" smtClean="0">
                <a:solidFill>
                  <a:srgbClr val="6BA42C"/>
                </a:solidFill>
              </a:rPr>
              <a:t>Real Life Continuum</a:t>
            </a:r>
            <a:endParaRPr lang="en-US" sz="1600" b="1" i="1" dirty="0">
              <a:solidFill>
                <a:srgbClr val="6BA42C"/>
              </a:solidFill>
            </a:endParaRPr>
          </a:p>
        </p:txBody>
      </p:sp>
    </p:spTree>
    <p:extLst>
      <p:ext uri="{BB962C8B-B14F-4D97-AF65-F5344CB8AC3E}">
        <p14:creationId xmlns:p14="http://schemas.microsoft.com/office/powerpoint/2010/main" val="3356709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CBF3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2226401"/>
            <a:ext cx="7543800" cy="1083072"/>
          </a:xfrm>
          <a:prstGeom prst="rect">
            <a:avLst/>
          </a:prstGeom>
        </p:spPr>
      </p:pic>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21</a:t>
            </a:fld>
            <a:endParaRPr lang="en"/>
          </a:p>
        </p:txBody>
      </p:sp>
      <p:sp>
        <p:nvSpPr>
          <p:cNvPr id="4" name="TextBox 3"/>
          <p:cNvSpPr txBox="1"/>
          <p:nvPr/>
        </p:nvSpPr>
        <p:spPr>
          <a:xfrm>
            <a:off x="381000" y="2326544"/>
            <a:ext cx="8610600" cy="913070"/>
          </a:xfrm>
          <a:prstGeom prst="rect">
            <a:avLst/>
          </a:prstGeom>
          <a:noFill/>
        </p:spPr>
        <p:txBody>
          <a:bodyPr wrap="square" rtlCol="0">
            <a:spAutoFit/>
          </a:bodyPr>
          <a:lstStyle/>
          <a:p>
            <a:r>
              <a:rPr lang="en-US" sz="1600" b="1" dirty="0" smtClean="0">
                <a:solidFill>
                  <a:schemeClr val="tx1"/>
                </a:solidFill>
                <a:latin typeface="Pontano Sans" pitchFamily="2" charset="0"/>
              </a:rPr>
              <a:t>              </a:t>
            </a:r>
            <a:r>
              <a:rPr lang="en-US" sz="1600" dirty="0" smtClean="0">
                <a:solidFill>
                  <a:schemeClr val="bg1">
                    <a:lumMod val="85000"/>
                  </a:schemeClr>
                </a:solidFill>
                <a:latin typeface="Pontano Sans" pitchFamily="2" charset="0"/>
              </a:rPr>
              <a:t>1943-1960             1961-1981              1982-2002          2003-2022         2023-2043</a:t>
            </a:r>
          </a:p>
          <a:p>
            <a:pPr>
              <a:spcBef>
                <a:spcPts val="200"/>
              </a:spcBef>
              <a:spcAft>
                <a:spcPts val="200"/>
              </a:spcAft>
            </a:pPr>
            <a:r>
              <a:rPr lang="en-US" sz="1800" b="1" dirty="0" smtClean="0">
                <a:solidFill>
                  <a:schemeClr val="accent4">
                    <a:lumMod val="50000"/>
                  </a:schemeClr>
                </a:solidFill>
                <a:latin typeface="Pontano Sans" pitchFamily="2" charset="0"/>
              </a:rPr>
              <a:t>1943</a:t>
            </a:r>
            <a:r>
              <a:rPr lang="en-US" sz="1800" b="1" dirty="0" smtClean="0">
                <a:solidFill>
                  <a:schemeClr val="bg1"/>
                </a:solidFill>
                <a:latin typeface="Pontano Sans" pitchFamily="2" charset="0"/>
              </a:rPr>
              <a:t>         Boomers            Gen X               Millennials            </a:t>
            </a:r>
            <a:r>
              <a:rPr lang="en-US" sz="1800" b="1" dirty="0" err="1" smtClean="0">
                <a:solidFill>
                  <a:schemeClr val="bg1"/>
                </a:solidFill>
                <a:latin typeface="Pontano Sans" pitchFamily="2" charset="0"/>
              </a:rPr>
              <a:t>iGen</a:t>
            </a:r>
            <a:r>
              <a:rPr lang="en-US" sz="1800" b="1" dirty="0" smtClean="0">
                <a:solidFill>
                  <a:schemeClr val="bg1"/>
                </a:solidFill>
                <a:latin typeface="Pontano Sans" pitchFamily="2" charset="0"/>
              </a:rPr>
              <a:t>                Wrappers        </a:t>
            </a:r>
            <a:r>
              <a:rPr lang="en-US" sz="1800" b="1" dirty="0" smtClean="0">
                <a:solidFill>
                  <a:schemeClr val="accent4">
                    <a:lumMod val="50000"/>
                  </a:schemeClr>
                </a:solidFill>
                <a:latin typeface="Pontano Sans" pitchFamily="2" charset="0"/>
              </a:rPr>
              <a:t>2043</a:t>
            </a:r>
          </a:p>
          <a:p>
            <a:r>
              <a:rPr lang="en-US" sz="1600" b="1" dirty="0" smtClean="0">
                <a:solidFill>
                  <a:schemeClr val="tx1"/>
                </a:solidFill>
                <a:latin typeface="Pontano Sans" pitchFamily="2" charset="0"/>
              </a:rPr>
              <a:t>                      Truth                       Real                       Good                 Beautiful               All About</a:t>
            </a:r>
          </a:p>
        </p:txBody>
      </p:sp>
      <p:sp>
        <p:nvSpPr>
          <p:cNvPr id="5" name="TextBox 4"/>
          <p:cNvSpPr txBox="1"/>
          <p:nvPr/>
        </p:nvSpPr>
        <p:spPr>
          <a:xfrm>
            <a:off x="2133600" y="895350"/>
            <a:ext cx="5638800" cy="646331"/>
          </a:xfrm>
          <a:prstGeom prst="rect">
            <a:avLst/>
          </a:prstGeom>
          <a:noFill/>
        </p:spPr>
        <p:txBody>
          <a:bodyPr wrap="square" rtlCol="0">
            <a:spAutoFit/>
          </a:bodyPr>
          <a:lstStyle/>
          <a:p>
            <a:r>
              <a:rPr lang="en-US" sz="3600" b="1" dirty="0" smtClean="0">
                <a:solidFill>
                  <a:schemeClr val="accent4">
                    <a:lumMod val="50000"/>
                  </a:schemeClr>
                </a:solidFill>
                <a:latin typeface="Dosis Light" panose="020B0604020202020204" charset="0"/>
              </a:rPr>
              <a:t>5-Generations in a Century</a:t>
            </a:r>
            <a:endParaRPr lang="en-US" sz="3600" b="1" dirty="0">
              <a:solidFill>
                <a:schemeClr val="accent4">
                  <a:lumMod val="50000"/>
                </a:schemeClr>
              </a:solidFill>
              <a:latin typeface="Dosis Light" panose="020B0604020202020204" charset="0"/>
            </a:endParaRPr>
          </a:p>
        </p:txBody>
      </p:sp>
      <p:sp>
        <p:nvSpPr>
          <p:cNvPr id="6" name="Google Shape;192;p24"/>
          <p:cNvSpPr txBox="1">
            <a:spLocks/>
          </p:cNvSpPr>
          <p:nvPr/>
        </p:nvSpPr>
        <p:spPr>
          <a:xfrm>
            <a:off x="76200" y="4171950"/>
            <a:ext cx="22860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chemeClr val="accent4">
                    <a:lumMod val="50000"/>
                  </a:schemeClr>
                </a:solidFill>
              </a:rPr>
              <a:t>James </a:t>
            </a:r>
            <a:r>
              <a:rPr lang="en-US" sz="1600" b="1" dirty="0" err="1" smtClean="0">
                <a:solidFill>
                  <a:schemeClr val="accent4">
                    <a:lumMod val="50000"/>
                  </a:schemeClr>
                </a:solidFill>
              </a:rPr>
              <a:t>Choung</a:t>
            </a:r>
            <a:r>
              <a:rPr lang="en-US" sz="1600" b="1" dirty="0" smtClean="0">
                <a:solidFill>
                  <a:schemeClr val="accent4">
                    <a:lumMod val="50000"/>
                  </a:schemeClr>
                </a:solidFill>
              </a:rPr>
              <a:t/>
            </a:r>
            <a:br>
              <a:rPr lang="en-US" sz="1600" b="1" dirty="0" smtClean="0">
                <a:solidFill>
                  <a:schemeClr val="accent4">
                    <a:lumMod val="50000"/>
                  </a:schemeClr>
                </a:solidFill>
              </a:rPr>
            </a:br>
            <a:r>
              <a:rPr lang="en-US" sz="1600" b="1" i="1" dirty="0" smtClean="0">
                <a:solidFill>
                  <a:schemeClr val="accent4">
                    <a:lumMod val="50000"/>
                  </a:schemeClr>
                </a:solidFill>
              </a:rPr>
              <a:t>Real Life Continuum</a:t>
            </a:r>
            <a:endParaRPr lang="en-US" sz="1600" b="1" i="1" dirty="0">
              <a:solidFill>
                <a:schemeClr val="accent4">
                  <a:lumMod val="50000"/>
                </a:schemeClr>
              </a:solidFill>
            </a:endParaRPr>
          </a:p>
        </p:txBody>
      </p:sp>
      <p:sp>
        <p:nvSpPr>
          <p:cNvPr id="7" name="Google Shape;341;p37"/>
          <p:cNvSpPr/>
          <p:nvPr/>
        </p:nvSpPr>
        <p:spPr>
          <a:xfrm rot="16200000" flipH="1" flipV="1">
            <a:off x="4546386" y="3206964"/>
            <a:ext cx="1289735" cy="169570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blipFill dpi="0" rotWithShape="1">
            <a:blip r:embed="rId3" cstate="email">
              <a:extLst>
                <a:ext uri="{28A0092B-C50C-407E-A947-70E740481C1C}">
                  <a14:useLocalDpi xmlns:a14="http://schemas.microsoft.com/office/drawing/2010/main"/>
                </a:ext>
              </a:extLst>
            </a:blip>
            <a:srcRect/>
            <a:stretch>
              <a:fillRect l="-9000" t="-9000" r="-15000" b="-3000"/>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740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ou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5000" r="60000" b="15000"/>
          </a:stretch>
        </a:blipFill>
        <a:effectLst/>
      </p:bgPr>
    </p:bg>
    <p:spTree>
      <p:nvGrpSpPr>
        <p:cNvPr id="1" name="Shape 137"/>
        <p:cNvGrpSpPr/>
        <p:nvPr/>
      </p:nvGrpSpPr>
      <p:grpSpPr>
        <a:xfrm>
          <a:off x="0" y="0"/>
          <a:ext cx="0" cy="0"/>
          <a:chOff x="0" y="0"/>
          <a:chExt cx="0" cy="0"/>
        </a:xfrm>
      </p:grpSpPr>
      <p:sp>
        <p:nvSpPr>
          <p:cNvPr id="138" name="Google Shape;138;p18"/>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noAutofit/>
          </a:bodyPr>
          <a:lstStyle/>
          <a:p>
            <a:pPr marL="0" lvl="0" indent="0">
              <a:buNone/>
            </a:pPr>
            <a:r>
              <a:rPr lang="en-US" sz="2200" dirty="0">
                <a:solidFill>
                  <a:schemeClr val="tx1">
                    <a:lumMod val="75000"/>
                    <a:lumOff val="25000"/>
                  </a:schemeClr>
                </a:solidFill>
              </a:rPr>
              <a:t>Finally, brothers, whatever is </a:t>
            </a:r>
            <a:r>
              <a:rPr lang="en-US" sz="2200" b="1" dirty="0">
                <a:solidFill>
                  <a:srgbClr val="6BA42C"/>
                </a:solidFill>
              </a:rPr>
              <a:t>true</a:t>
            </a:r>
            <a:r>
              <a:rPr lang="en-US" sz="2200" dirty="0">
                <a:solidFill>
                  <a:schemeClr val="tx1">
                    <a:lumMod val="75000"/>
                    <a:lumOff val="25000"/>
                  </a:schemeClr>
                </a:solidFill>
              </a:rPr>
              <a:t>, whatever is </a:t>
            </a:r>
            <a:r>
              <a:rPr lang="en-US" sz="2200" b="1" dirty="0">
                <a:solidFill>
                  <a:srgbClr val="6BA42C"/>
                </a:solidFill>
              </a:rPr>
              <a:t>honorable</a:t>
            </a:r>
            <a:r>
              <a:rPr lang="en-US" sz="2200" dirty="0">
                <a:solidFill>
                  <a:schemeClr val="tx1">
                    <a:lumMod val="75000"/>
                    <a:lumOff val="25000"/>
                  </a:schemeClr>
                </a:solidFill>
              </a:rPr>
              <a:t>, whatever is </a:t>
            </a:r>
            <a:r>
              <a:rPr lang="en-US" sz="2200" b="1" dirty="0">
                <a:solidFill>
                  <a:srgbClr val="6BA42C"/>
                </a:solidFill>
              </a:rPr>
              <a:t>just</a:t>
            </a:r>
            <a:r>
              <a:rPr lang="en-US" sz="2200" dirty="0">
                <a:solidFill>
                  <a:schemeClr val="tx1">
                    <a:lumMod val="75000"/>
                    <a:lumOff val="25000"/>
                  </a:schemeClr>
                </a:solidFill>
              </a:rPr>
              <a:t>, whatever is </a:t>
            </a:r>
            <a:r>
              <a:rPr lang="en-US" sz="2200" b="1" dirty="0">
                <a:solidFill>
                  <a:srgbClr val="6BA42C"/>
                </a:solidFill>
              </a:rPr>
              <a:t>pure</a:t>
            </a:r>
            <a:r>
              <a:rPr lang="en-US" sz="2200" dirty="0">
                <a:solidFill>
                  <a:schemeClr val="tx1">
                    <a:lumMod val="75000"/>
                    <a:lumOff val="25000"/>
                  </a:schemeClr>
                </a:solidFill>
              </a:rPr>
              <a:t>, whatever is </a:t>
            </a:r>
            <a:r>
              <a:rPr lang="en-US" sz="2200" b="1" dirty="0">
                <a:solidFill>
                  <a:srgbClr val="6BA42C"/>
                </a:solidFill>
              </a:rPr>
              <a:t>lovely</a:t>
            </a:r>
            <a:r>
              <a:rPr lang="en-US" sz="2200" dirty="0">
                <a:solidFill>
                  <a:schemeClr val="tx1">
                    <a:lumMod val="75000"/>
                    <a:lumOff val="25000"/>
                  </a:schemeClr>
                </a:solidFill>
              </a:rPr>
              <a:t>, whatever is </a:t>
            </a:r>
            <a:r>
              <a:rPr lang="en-US" sz="2200" b="1" dirty="0">
                <a:solidFill>
                  <a:srgbClr val="6BA42C"/>
                </a:solidFill>
              </a:rPr>
              <a:t>commendable</a:t>
            </a:r>
            <a:r>
              <a:rPr lang="en-US" sz="2200" dirty="0">
                <a:solidFill>
                  <a:schemeClr val="tx1">
                    <a:lumMod val="75000"/>
                    <a:lumOff val="25000"/>
                  </a:schemeClr>
                </a:solidFill>
              </a:rPr>
              <a:t>, if there is any </a:t>
            </a:r>
            <a:r>
              <a:rPr lang="en-US" sz="2200" b="1" dirty="0">
                <a:solidFill>
                  <a:srgbClr val="6BA42C"/>
                </a:solidFill>
              </a:rPr>
              <a:t>excellence</a:t>
            </a:r>
            <a:r>
              <a:rPr lang="en-US" sz="2200" dirty="0">
                <a:solidFill>
                  <a:schemeClr val="tx1">
                    <a:lumMod val="75000"/>
                    <a:lumOff val="25000"/>
                  </a:schemeClr>
                </a:solidFill>
              </a:rPr>
              <a:t>, if there is anything </a:t>
            </a:r>
            <a:r>
              <a:rPr lang="en-US" sz="2200" b="1" dirty="0">
                <a:solidFill>
                  <a:srgbClr val="6BA42C"/>
                </a:solidFill>
              </a:rPr>
              <a:t>worthy of praise</a:t>
            </a:r>
            <a:r>
              <a:rPr lang="en-US" sz="2200" dirty="0">
                <a:solidFill>
                  <a:schemeClr val="tx1">
                    <a:lumMod val="75000"/>
                    <a:lumOff val="25000"/>
                  </a:schemeClr>
                </a:solidFill>
              </a:rPr>
              <a:t>, think about these </a:t>
            </a:r>
            <a:r>
              <a:rPr lang="en-US" sz="2200" dirty="0" smtClean="0">
                <a:solidFill>
                  <a:schemeClr val="tx1">
                    <a:lumMod val="75000"/>
                    <a:lumOff val="25000"/>
                  </a:schemeClr>
                </a:solidFill>
              </a:rPr>
              <a:t>things.</a:t>
            </a:r>
          </a:p>
          <a:p>
            <a:pPr marL="0" lvl="0" indent="0" algn="ctr">
              <a:spcBef>
                <a:spcPts val="1200"/>
              </a:spcBef>
              <a:buNone/>
            </a:pPr>
            <a:r>
              <a:rPr lang="en-US" sz="2400" i="0" dirty="0" smtClean="0">
                <a:solidFill>
                  <a:schemeClr val="tx1">
                    <a:lumMod val="75000"/>
                    <a:lumOff val="25000"/>
                  </a:schemeClr>
                </a:solidFill>
              </a:rPr>
              <a:t>Philippians 4:8</a:t>
            </a:r>
            <a:endParaRPr sz="2400" i="0" dirty="0">
              <a:solidFill>
                <a:schemeClr val="tx1">
                  <a:lumMod val="75000"/>
                  <a:lumOff val="25000"/>
                </a:schemeClr>
              </a:solidFill>
            </a:endParaRPr>
          </a:p>
        </p:txBody>
      </p:sp>
      <p:sp>
        <p:nvSpPr>
          <p:cNvPr id="139" name="Google Shape;139;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22</a:t>
            </a:fld>
            <a:endParaRPr/>
          </a:p>
        </p:txBody>
      </p:sp>
      <p:sp>
        <p:nvSpPr>
          <p:cNvPr id="2" name="TextBox 1"/>
          <p:cNvSpPr txBox="1"/>
          <p:nvPr/>
        </p:nvSpPr>
        <p:spPr>
          <a:xfrm>
            <a:off x="7010400" y="209550"/>
            <a:ext cx="1600200" cy="369332"/>
          </a:xfrm>
          <a:prstGeom prst="rect">
            <a:avLst/>
          </a:prstGeom>
          <a:noFill/>
        </p:spPr>
        <p:txBody>
          <a:bodyPr wrap="square" rtlCol="0">
            <a:spAutoFit/>
          </a:bodyPr>
          <a:lstStyle/>
          <a:p>
            <a:r>
              <a:rPr lang="en-US" sz="1800" b="1" dirty="0" smtClean="0">
                <a:solidFill>
                  <a:srgbClr val="6BA42C"/>
                </a:solidFill>
                <a:latin typeface="Pontano Sans" pitchFamily="2" charset="0"/>
              </a:rPr>
              <a:t>Living Letters</a:t>
            </a:r>
            <a:endParaRPr lang="en-US" sz="1800" b="1" dirty="0">
              <a:solidFill>
                <a:srgbClr val="6BA42C"/>
              </a:solidFill>
              <a:latin typeface="Pontano Sans" pitchFamily="2" charset="0"/>
            </a:endParaRPr>
          </a:p>
        </p:txBody>
      </p:sp>
    </p:spTree>
    <p:extLst>
      <p:ext uri="{BB962C8B-B14F-4D97-AF65-F5344CB8AC3E}">
        <p14:creationId xmlns:p14="http://schemas.microsoft.com/office/powerpoint/2010/main" val="2677021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7000" t="-23000" r="67000" b="20000"/>
          </a:stretch>
        </a:blipFill>
        <a:effectLst/>
      </p:bgPr>
    </p:bg>
    <p:spTree>
      <p:nvGrpSpPr>
        <p:cNvPr id="1" name="Shape 137"/>
        <p:cNvGrpSpPr/>
        <p:nvPr/>
      </p:nvGrpSpPr>
      <p:grpSpPr>
        <a:xfrm>
          <a:off x="0" y="0"/>
          <a:ext cx="0" cy="0"/>
          <a:chOff x="0" y="0"/>
          <a:chExt cx="0" cy="0"/>
        </a:xfrm>
      </p:grpSpPr>
      <p:sp>
        <p:nvSpPr>
          <p:cNvPr id="138" name="Google Shape;138;p18"/>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noAutofit/>
          </a:bodyPr>
          <a:lstStyle/>
          <a:p>
            <a:pPr marL="0" lvl="0" indent="0">
              <a:buNone/>
            </a:pPr>
            <a:r>
              <a:rPr lang="en-US" sz="2400" b="1" dirty="0">
                <a:solidFill>
                  <a:srgbClr val="6BA42C"/>
                </a:solidFill>
              </a:rPr>
              <a:t>Do not rebuke an older man but encourage him as you would a father, younger men as brothers, </a:t>
            </a:r>
            <a:r>
              <a:rPr lang="en-US" sz="2400" b="1" dirty="0" smtClean="0">
                <a:solidFill>
                  <a:srgbClr val="6BA42C"/>
                </a:solidFill>
              </a:rPr>
              <a:t>older </a:t>
            </a:r>
            <a:r>
              <a:rPr lang="en-US" sz="2400" b="1" dirty="0">
                <a:solidFill>
                  <a:srgbClr val="6BA42C"/>
                </a:solidFill>
              </a:rPr>
              <a:t>women as mothers, younger women as sisters, in all purity</a:t>
            </a:r>
            <a:r>
              <a:rPr lang="en-US" sz="2400" b="1" dirty="0" smtClean="0">
                <a:solidFill>
                  <a:srgbClr val="6BA42C"/>
                </a:solidFill>
              </a:rPr>
              <a:t>.</a:t>
            </a:r>
          </a:p>
          <a:p>
            <a:pPr marL="0" lvl="0" indent="0" algn="ctr">
              <a:spcBef>
                <a:spcPts val="1200"/>
              </a:spcBef>
              <a:buNone/>
            </a:pPr>
            <a:r>
              <a:rPr lang="en-US" sz="2400" i="0" dirty="0" smtClean="0">
                <a:solidFill>
                  <a:schemeClr val="accent3">
                    <a:lumMod val="50000"/>
                  </a:schemeClr>
                </a:solidFill>
              </a:rPr>
              <a:t>1 Timothy 5:1-2</a:t>
            </a:r>
            <a:endParaRPr sz="2400" i="0" dirty="0">
              <a:solidFill>
                <a:schemeClr val="accent3">
                  <a:lumMod val="50000"/>
                </a:schemeClr>
              </a:solidFill>
            </a:endParaRPr>
          </a:p>
        </p:txBody>
      </p:sp>
      <p:sp>
        <p:nvSpPr>
          <p:cNvPr id="139" name="Google Shape;139;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23</a:t>
            </a:fld>
            <a:endParaRPr/>
          </a:p>
        </p:txBody>
      </p:sp>
      <p:sp>
        <p:nvSpPr>
          <p:cNvPr id="4" name="TextBox 3"/>
          <p:cNvSpPr txBox="1"/>
          <p:nvPr/>
        </p:nvSpPr>
        <p:spPr>
          <a:xfrm>
            <a:off x="7010400" y="209550"/>
            <a:ext cx="1600200" cy="369332"/>
          </a:xfrm>
          <a:prstGeom prst="rect">
            <a:avLst/>
          </a:prstGeom>
          <a:noFill/>
        </p:spPr>
        <p:txBody>
          <a:bodyPr wrap="square" rtlCol="0">
            <a:spAutoFit/>
          </a:bodyPr>
          <a:lstStyle/>
          <a:p>
            <a:r>
              <a:rPr lang="en-US" sz="1800" b="1" dirty="0" smtClean="0">
                <a:solidFill>
                  <a:srgbClr val="6BA42C"/>
                </a:solidFill>
                <a:latin typeface="Pontano Sans" pitchFamily="2" charset="0"/>
              </a:rPr>
              <a:t>How to do it</a:t>
            </a:r>
            <a:endParaRPr lang="en-US" sz="1800" b="1" dirty="0">
              <a:solidFill>
                <a:srgbClr val="6BA42C"/>
              </a:solidFill>
              <a:latin typeface="Pontano Sans" pitchFamily="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5000" t="12000" r="62000" b="28000"/>
          </a:stretch>
        </a:blipFill>
        <a:effectLst/>
      </p:bgPr>
    </p:bg>
    <p:spTree>
      <p:nvGrpSpPr>
        <p:cNvPr id="1" name="Shape 137"/>
        <p:cNvGrpSpPr/>
        <p:nvPr/>
      </p:nvGrpSpPr>
      <p:grpSpPr>
        <a:xfrm>
          <a:off x="0" y="0"/>
          <a:ext cx="0" cy="0"/>
          <a:chOff x="0" y="0"/>
          <a:chExt cx="0" cy="0"/>
        </a:xfrm>
      </p:grpSpPr>
      <p:sp>
        <p:nvSpPr>
          <p:cNvPr id="138" name="Google Shape;138;p18"/>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noAutofit/>
          </a:bodyPr>
          <a:lstStyle/>
          <a:p>
            <a:pPr marL="0" lvl="0" indent="0">
              <a:buNone/>
            </a:pPr>
            <a:r>
              <a:rPr lang="en-US" sz="2400" b="1" dirty="0" smtClean="0">
                <a:solidFill>
                  <a:srgbClr val="6BA42C"/>
                </a:solidFill>
              </a:rPr>
              <a:t>Sow </a:t>
            </a:r>
            <a:r>
              <a:rPr lang="en-US" sz="2400" b="1" dirty="0">
                <a:solidFill>
                  <a:srgbClr val="6BA42C"/>
                </a:solidFill>
              </a:rPr>
              <a:t>a thought and you reap an action; sow an act and you reap a habit; sow a habit and you reap a character; sow a character and you reap a </a:t>
            </a:r>
            <a:r>
              <a:rPr lang="en-US" sz="2400" b="1" dirty="0" smtClean="0">
                <a:solidFill>
                  <a:srgbClr val="6BA42C"/>
                </a:solidFill>
              </a:rPr>
              <a:t>destiny.</a:t>
            </a:r>
          </a:p>
          <a:p>
            <a:pPr marL="0" lvl="0" indent="0" algn="ctr">
              <a:spcBef>
                <a:spcPts val="1200"/>
              </a:spcBef>
              <a:buNone/>
            </a:pPr>
            <a:r>
              <a:rPr lang="en-US" sz="2400" i="0" dirty="0" smtClean="0">
                <a:solidFill>
                  <a:schemeClr val="accent3">
                    <a:lumMod val="50000"/>
                  </a:schemeClr>
                </a:solidFill>
              </a:rPr>
              <a:t>Ralph Waldo Emerson</a:t>
            </a:r>
            <a:endParaRPr sz="2400" i="0" dirty="0">
              <a:solidFill>
                <a:schemeClr val="accent3">
                  <a:lumMod val="50000"/>
                </a:schemeClr>
              </a:solidFill>
            </a:endParaRPr>
          </a:p>
        </p:txBody>
      </p:sp>
      <p:sp>
        <p:nvSpPr>
          <p:cNvPr id="139" name="Google Shape;139;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24</a:t>
            </a:fld>
            <a:endParaRPr/>
          </a:p>
        </p:txBody>
      </p:sp>
      <p:sp>
        <p:nvSpPr>
          <p:cNvPr id="4" name="TextBox 3"/>
          <p:cNvSpPr txBox="1"/>
          <p:nvPr/>
        </p:nvSpPr>
        <p:spPr>
          <a:xfrm>
            <a:off x="6477000" y="209550"/>
            <a:ext cx="2362200" cy="369332"/>
          </a:xfrm>
          <a:prstGeom prst="rect">
            <a:avLst/>
          </a:prstGeom>
          <a:noFill/>
        </p:spPr>
        <p:txBody>
          <a:bodyPr wrap="square" rtlCol="0">
            <a:spAutoFit/>
          </a:bodyPr>
          <a:lstStyle/>
          <a:p>
            <a:r>
              <a:rPr lang="en-US" sz="1800" b="1" dirty="0" smtClean="0">
                <a:solidFill>
                  <a:srgbClr val="6BA42C"/>
                </a:solidFill>
                <a:latin typeface="Pontano Sans" pitchFamily="2" charset="0"/>
              </a:rPr>
              <a:t>Goal good character</a:t>
            </a:r>
            <a:endParaRPr lang="en-US" sz="1800" b="1" dirty="0">
              <a:solidFill>
                <a:srgbClr val="6BA42C"/>
              </a:solidFill>
              <a:latin typeface="Pontano Sans" pitchFamily="2" charset="0"/>
            </a:endParaRPr>
          </a:p>
        </p:txBody>
      </p:sp>
    </p:spTree>
    <p:extLst>
      <p:ext uri="{BB962C8B-B14F-4D97-AF65-F5344CB8AC3E}">
        <p14:creationId xmlns:p14="http://schemas.microsoft.com/office/powerpoint/2010/main" val="10474854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5000" r="70000" b="33000"/>
          </a:stretch>
        </a:blipFill>
        <a:effectLst/>
      </p:bgPr>
    </p:bg>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3822000" y="588425"/>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C – Discipleship Stages</a:t>
            </a:r>
            <a:endParaRPr b="1" dirty="0"/>
          </a:p>
        </p:txBody>
      </p:sp>
      <p:sp>
        <p:nvSpPr>
          <p:cNvPr id="114" name="Google Shape;114;p15"/>
          <p:cNvSpPr txBox="1">
            <a:spLocks noGrp="1"/>
          </p:cNvSpPr>
          <p:nvPr>
            <p:ph type="body" idx="2"/>
          </p:nvPr>
        </p:nvSpPr>
        <p:spPr>
          <a:xfrm>
            <a:off x="6325499" y="1268700"/>
            <a:ext cx="2361300" cy="236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sz="1600" b="1" dirty="0" smtClean="0">
                <a:solidFill>
                  <a:srgbClr val="484F56"/>
                </a:solidFill>
              </a:rPr>
              <a:t>DISCIPLESHIP TASK</a:t>
            </a:r>
            <a:endParaRPr sz="1600" dirty="0">
              <a:solidFill>
                <a:srgbClr val="484F56"/>
              </a:solidFill>
            </a:endParaRPr>
          </a:p>
          <a:p>
            <a:pPr marL="0" lvl="0" indent="0" algn="l" rtl="0">
              <a:spcBef>
                <a:spcPts val="1200"/>
              </a:spcBef>
              <a:spcAft>
                <a:spcPts val="0"/>
              </a:spcAft>
              <a:buNone/>
            </a:pPr>
            <a:r>
              <a:rPr lang="en" sz="1600" b="1" dirty="0" smtClean="0">
                <a:solidFill>
                  <a:schemeClr val="accent4">
                    <a:lumMod val="50000"/>
                  </a:schemeClr>
                </a:solidFill>
                <a:effectLst>
                  <a:outerShdw blurRad="38100" dist="38100" dir="2700000" algn="tl">
                    <a:srgbClr val="000000">
                      <a:alpha val="43137"/>
                    </a:srgbClr>
                  </a:outerShdw>
                </a:effectLst>
              </a:rPr>
              <a:t>Trust building</a:t>
            </a:r>
            <a:endParaRPr lang="en" sz="1600" dirty="0" smtClean="0">
              <a:solidFill>
                <a:schemeClr val="accent4">
                  <a:lumMod val="50000"/>
                </a:schemeClr>
              </a:solidFill>
            </a:endParaRPr>
          </a:p>
          <a:p>
            <a:pPr marL="0" lvl="0" indent="0" algn="l" rtl="0">
              <a:spcBef>
                <a:spcPts val="600"/>
              </a:spcBef>
              <a:spcAft>
                <a:spcPts val="0"/>
              </a:spcAft>
              <a:buNone/>
            </a:pPr>
            <a:r>
              <a:rPr lang="en" sz="1600" b="1" dirty="0" smtClean="0">
                <a:solidFill>
                  <a:schemeClr val="accent4">
                    <a:lumMod val="75000"/>
                  </a:schemeClr>
                </a:solidFill>
                <a:effectLst>
                  <a:outerShdw blurRad="38100" dist="38100" dir="2700000" algn="tl">
                    <a:srgbClr val="000000">
                      <a:alpha val="43137"/>
                    </a:srgbClr>
                  </a:outerShdw>
                </a:effectLst>
              </a:rPr>
              <a:t>Challenge decision</a:t>
            </a:r>
            <a:endParaRPr lang="en" sz="1600" dirty="0" smtClean="0">
              <a:solidFill>
                <a:schemeClr val="accent4">
                  <a:lumMod val="75000"/>
                </a:schemeClr>
              </a:solidFill>
            </a:endParaRPr>
          </a:p>
          <a:p>
            <a:pPr marL="0" lvl="0" indent="0" algn="l" rtl="0">
              <a:spcBef>
                <a:spcPts val="600"/>
              </a:spcBef>
              <a:spcAft>
                <a:spcPts val="0"/>
              </a:spcAft>
              <a:buNone/>
            </a:pPr>
            <a:r>
              <a:rPr lang="en" sz="1600" b="1" dirty="0" smtClean="0">
                <a:solidFill>
                  <a:srgbClr val="6BA42C"/>
                </a:solidFill>
                <a:effectLst>
                  <a:outerShdw blurRad="38100" dist="38100" dir="2700000" algn="tl">
                    <a:srgbClr val="000000">
                      <a:alpha val="43137"/>
                    </a:srgbClr>
                  </a:outerShdw>
                </a:effectLst>
              </a:rPr>
              <a:t>Recognize God’s Voice</a:t>
            </a:r>
            <a:endParaRPr lang="en" sz="1600" dirty="0" smtClean="0">
              <a:solidFill>
                <a:srgbClr val="6BA42C"/>
              </a:solidFill>
            </a:endParaRPr>
          </a:p>
          <a:p>
            <a:pPr marL="0" lvl="0" indent="0" algn="l" rtl="0">
              <a:spcBef>
                <a:spcPts val="600"/>
              </a:spcBef>
              <a:spcAft>
                <a:spcPts val="0"/>
              </a:spcAft>
              <a:buNone/>
            </a:pPr>
            <a:r>
              <a:rPr lang="en" sz="1600" b="1" dirty="0" smtClean="0">
                <a:solidFill>
                  <a:srgbClr val="92D050"/>
                </a:solidFill>
                <a:effectLst>
                  <a:outerShdw blurRad="38100" dist="38100" dir="2700000" algn="tl">
                    <a:srgbClr val="000000">
                      <a:alpha val="43137"/>
                    </a:srgbClr>
                  </a:outerShdw>
                </a:effectLst>
              </a:rPr>
              <a:t>Empower to serve</a:t>
            </a:r>
            <a:endParaRPr lang="en" sz="1600" dirty="0" smtClean="0">
              <a:solidFill>
                <a:srgbClr val="92D050"/>
              </a:solidFill>
            </a:endParaRPr>
          </a:p>
          <a:p>
            <a:pPr marL="0" lvl="0" indent="0" algn="l" rtl="0">
              <a:spcBef>
                <a:spcPts val="600"/>
              </a:spcBef>
              <a:spcAft>
                <a:spcPts val="0"/>
              </a:spcAft>
              <a:buNone/>
            </a:pPr>
            <a:r>
              <a:rPr lang="en" sz="1600" b="1" dirty="0" smtClean="0">
                <a:solidFill>
                  <a:srgbClr val="00E200"/>
                </a:solidFill>
                <a:effectLst>
                  <a:outerShdw blurRad="38100" dist="38100" dir="2700000" algn="tl">
                    <a:srgbClr val="000000">
                      <a:alpha val="43137"/>
                    </a:srgbClr>
                  </a:outerShdw>
                </a:effectLst>
              </a:rPr>
              <a:t>Envision future</a:t>
            </a:r>
            <a:endParaRPr sz="1600" dirty="0">
              <a:solidFill>
                <a:srgbClr val="00E200"/>
              </a:solidFill>
            </a:endParaRPr>
          </a:p>
        </p:txBody>
      </p:sp>
      <p:sp>
        <p:nvSpPr>
          <p:cNvPr id="115" name="Google Shape;115;p15"/>
          <p:cNvSpPr txBox="1">
            <a:spLocks noGrp="1"/>
          </p:cNvSpPr>
          <p:nvPr>
            <p:ph type="body" idx="1"/>
          </p:nvPr>
        </p:nvSpPr>
        <p:spPr>
          <a:xfrm>
            <a:off x="3810000" y="1276350"/>
            <a:ext cx="2361300" cy="23643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US" sz="1600" b="1" dirty="0" smtClean="0"/>
              <a:t>STAGE</a:t>
            </a:r>
            <a:endParaRPr sz="1600" b="1" dirty="0">
              <a:solidFill>
                <a:srgbClr val="484F56"/>
              </a:solidFill>
            </a:endParaRPr>
          </a:p>
          <a:p>
            <a:pPr marL="0" lvl="0" indent="0" algn="l" rtl="0">
              <a:spcBef>
                <a:spcPts val="1200"/>
              </a:spcBef>
              <a:spcAft>
                <a:spcPts val="0"/>
              </a:spcAft>
              <a:buClr>
                <a:schemeClr val="dk1"/>
              </a:buClr>
              <a:buSzPts val="1100"/>
              <a:buFont typeface="Arial"/>
              <a:buNone/>
            </a:pPr>
            <a:r>
              <a:rPr lang="en-US" sz="1600" b="1" dirty="0" smtClean="0">
                <a:solidFill>
                  <a:schemeClr val="accent4">
                    <a:lumMod val="50000"/>
                  </a:schemeClr>
                </a:solidFill>
                <a:effectLst>
                  <a:outerShdw blurRad="38100" dist="38100" dir="2700000" algn="tl">
                    <a:srgbClr val="000000">
                      <a:alpha val="43137"/>
                    </a:srgbClr>
                  </a:outerShdw>
                </a:effectLst>
              </a:rPr>
              <a:t>Skeptic</a:t>
            </a:r>
            <a:endParaRPr lang="en-US" sz="1600" dirty="0">
              <a:solidFill>
                <a:schemeClr val="accent4">
                  <a:lumMod val="50000"/>
                </a:schemeClr>
              </a:solidFill>
            </a:endParaRPr>
          </a:p>
          <a:p>
            <a:pPr marL="0" lvl="0" indent="0" algn="l" rtl="0">
              <a:spcAft>
                <a:spcPts val="0"/>
              </a:spcAft>
              <a:buClr>
                <a:schemeClr val="dk1"/>
              </a:buClr>
              <a:buSzPts val="1100"/>
              <a:buFont typeface="Arial"/>
              <a:buNone/>
            </a:pPr>
            <a:r>
              <a:rPr lang="en-US" sz="1600" b="1" dirty="0" smtClean="0">
                <a:solidFill>
                  <a:schemeClr val="accent4">
                    <a:lumMod val="75000"/>
                  </a:schemeClr>
                </a:solidFill>
                <a:effectLst>
                  <a:outerShdw blurRad="38100" dist="38100" dir="2700000" algn="tl">
                    <a:srgbClr val="000000">
                      <a:alpha val="43137"/>
                    </a:srgbClr>
                  </a:outerShdw>
                </a:effectLst>
              </a:rPr>
              <a:t>Seeker</a:t>
            </a:r>
          </a:p>
          <a:p>
            <a:pPr marL="0" lvl="0" indent="0" algn="l" rtl="0">
              <a:spcAft>
                <a:spcPts val="0"/>
              </a:spcAft>
              <a:buClr>
                <a:schemeClr val="dk1"/>
              </a:buClr>
              <a:buSzPts val="1100"/>
              <a:buFont typeface="Arial"/>
              <a:buNone/>
            </a:pPr>
            <a:r>
              <a:rPr lang="en-US" sz="1600" b="1" dirty="0" smtClean="0">
                <a:solidFill>
                  <a:srgbClr val="6BA42C"/>
                </a:solidFill>
                <a:effectLst>
                  <a:outerShdw blurRad="38100" dist="38100" dir="2700000" algn="tl">
                    <a:srgbClr val="000000">
                      <a:alpha val="43137"/>
                    </a:srgbClr>
                  </a:outerShdw>
                </a:effectLst>
              </a:rPr>
              <a:t>Follower</a:t>
            </a:r>
            <a:endParaRPr lang="en-US" sz="1600" dirty="0" smtClean="0">
              <a:solidFill>
                <a:srgbClr val="6BA42C"/>
              </a:solidFill>
            </a:endParaRPr>
          </a:p>
          <a:p>
            <a:pPr marL="0" lvl="0" indent="0" algn="l" rtl="0">
              <a:spcAft>
                <a:spcPts val="0"/>
              </a:spcAft>
              <a:buClr>
                <a:schemeClr val="dk1"/>
              </a:buClr>
              <a:buSzPts val="1100"/>
              <a:buFont typeface="Arial"/>
              <a:buNone/>
            </a:pPr>
            <a:r>
              <a:rPr lang="en-US" sz="1600" b="1" dirty="0" smtClean="0">
                <a:solidFill>
                  <a:srgbClr val="92D050"/>
                </a:solidFill>
                <a:effectLst>
                  <a:outerShdw blurRad="38100" dist="38100" dir="2700000" algn="tl">
                    <a:srgbClr val="000000">
                      <a:alpha val="43137"/>
                    </a:srgbClr>
                  </a:outerShdw>
                </a:effectLst>
              </a:rPr>
              <a:t>Leader</a:t>
            </a:r>
          </a:p>
          <a:p>
            <a:pPr marL="0" lvl="0" indent="0" algn="l" rtl="0">
              <a:spcAft>
                <a:spcPts val="0"/>
              </a:spcAft>
              <a:buClr>
                <a:schemeClr val="dk1"/>
              </a:buClr>
              <a:buSzPts val="1100"/>
              <a:buFont typeface="Arial"/>
              <a:buNone/>
            </a:pPr>
            <a:r>
              <a:rPr lang="en-US" sz="1600" b="1" dirty="0" smtClean="0">
                <a:solidFill>
                  <a:srgbClr val="00E200"/>
                </a:solidFill>
                <a:effectLst>
                  <a:outerShdw blurRad="38100" dist="38100" dir="2700000" algn="tl">
                    <a:srgbClr val="000000">
                      <a:alpha val="43137"/>
                    </a:srgbClr>
                  </a:outerShdw>
                </a:effectLst>
              </a:rPr>
              <a:t>World changer</a:t>
            </a:r>
            <a:endParaRPr lang="en-US" sz="1600" dirty="0">
              <a:solidFill>
                <a:srgbClr val="00E200"/>
              </a:solidFill>
            </a:endParaRPr>
          </a:p>
        </p:txBody>
      </p:sp>
      <p:sp>
        <p:nvSpPr>
          <p:cNvPr id="116" name="Google Shape;116;p15"/>
          <p:cNvSpPr txBox="1">
            <a:spLocks noGrp="1"/>
          </p:cNvSpPr>
          <p:nvPr>
            <p:ph type="body" idx="2"/>
          </p:nvPr>
        </p:nvSpPr>
        <p:spPr>
          <a:xfrm>
            <a:off x="3810000" y="3638550"/>
            <a:ext cx="4864800" cy="11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i="1" dirty="0" smtClean="0">
                <a:solidFill>
                  <a:schemeClr val="tx1">
                    <a:lumMod val="65000"/>
                    <a:lumOff val="35000"/>
                  </a:schemeClr>
                </a:solidFill>
              </a:rPr>
              <a:t>Note that evangelism is included in </a:t>
            </a:r>
            <a:r>
              <a:rPr lang="en-US" sz="1600" b="1" i="1" dirty="0" err="1" smtClean="0">
                <a:solidFill>
                  <a:schemeClr val="tx1">
                    <a:lumMod val="65000"/>
                    <a:lumOff val="35000"/>
                  </a:schemeClr>
                </a:solidFill>
              </a:rPr>
              <a:t>Choung’s</a:t>
            </a:r>
            <a:r>
              <a:rPr lang="en-US" sz="1600" b="1" i="1" dirty="0" smtClean="0">
                <a:solidFill>
                  <a:schemeClr val="tx1">
                    <a:lumMod val="65000"/>
                    <a:lumOff val="35000"/>
                  </a:schemeClr>
                </a:solidFill>
              </a:rPr>
              <a:t> discipleship scheme.    </a:t>
            </a:r>
            <a:r>
              <a:rPr lang="en-US" sz="1600" b="1" dirty="0" smtClean="0">
                <a:solidFill>
                  <a:srgbClr val="51B148"/>
                </a:solidFill>
              </a:rPr>
              <a:t>This involves finding out where each person is and sharing pertinent “Good News” with them where they are in their spiritual development.</a:t>
            </a:r>
            <a:endParaRPr sz="1600" dirty="0">
              <a:solidFill>
                <a:srgbClr val="51B148"/>
              </a:solidFill>
            </a:endParaRPr>
          </a:p>
          <a:p>
            <a:pPr marL="0" lvl="0" indent="0" algn="l" rtl="0">
              <a:spcBef>
                <a:spcPts val="0"/>
              </a:spcBef>
              <a:spcAft>
                <a:spcPts val="0"/>
              </a:spcAft>
              <a:buClr>
                <a:schemeClr val="dk1"/>
              </a:buClr>
              <a:buSzPts val="1100"/>
              <a:buFont typeface="Arial"/>
              <a:buNone/>
            </a:pPr>
            <a:endParaRPr sz="1200" dirty="0">
              <a:solidFill>
                <a:srgbClr val="51B148"/>
              </a:solidFill>
            </a:endParaRPr>
          </a:p>
          <a:p>
            <a:pPr marL="0" lvl="0" indent="0" algn="l" rtl="0">
              <a:spcBef>
                <a:spcPts val="0"/>
              </a:spcBef>
              <a:spcAft>
                <a:spcPts val="0"/>
              </a:spcAft>
              <a:buNone/>
            </a:pPr>
            <a:endParaRPr sz="1200" dirty="0">
              <a:solidFill>
                <a:srgbClr val="51B148"/>
              </a:solidFill>
            </a:endParaRPr>
          </a:p>
        </p:txBody>
      </p:sp>
      <p:sp>
        <p:nvSpPr>
          <p:cNvPr id="117" name="Google Shape;117;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25</a:t>
            </a:fld>
            <a:endParaRPr/>
          </a:p>
        </p:txBody>
      </p:sp>
      <p:sp>
        <p:nvSpPr>
          <p:cNvPr id="7" name="Google Shape;192;p24"/>
          <p:cNvSpPr txBox="1">
            <a:spLocks/>
          </p:cNvSpPr>
          <p:nvPr/>
        </p:nvSpPr>
        <p:spPr>
          <a:xfrm>
            <a:off x="152400" y="4248150"/>
            <a:ext cx="22860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6BA42C"/>
                </a:solidFill>
              </a:rPr>
              <a:t>James </a:t>
            </a:r>
            <a:r>
              <a:rPr lang="en-US" sz="1600" b="1" dirty="0" err="1" smtClean="0">
                <a:solidFill>
                  <a:srgbClr val="6BA42C"/>
                </a:solidFill>
              </a:rPr>
              <a:t>Choung</a:t>
            </a:r>
            <a:r>
              <a:rPr lang="en-US" sz="1600" b="1" dirty="0" smtClean="0">
                <a:solidFill>
                  <a:srgbClr val="6BA42C"/>
                </a:solidFill>
              </a:rPr>
              <a:t/>
            </a:r>
            <a:br>
              <a:rPr lang="en-US" sz="1600" b="1" dirty="0" smtClean="0">
                <a:solidFill>
                  <a:srgbClr val="6BA42C"/>
                </a:solidFill>
              </a:rPr>
            </a:br>
            <a:r>
              <a:rPr lang="en-US" sz="1600" b="1" i="1" dirty="0" smtClean="0">
                <a:solidFill>
                  <a:srgbClr val="6BA42C"/>
                </a:solidFill>
              </a:rPr>
              <a:t>Real Life Continuum</a:t>
            </a:r>
            <a:endParaRPr lang="en-US" sz="1600" b="1" i="1" dirty="0">
              <a:solidFill>
                <a:srgbClr val="6BA42C"/>
              </a:solidFill>
            </a:endParaRPr>
          </a:p>
        </p:txBody>
      </p:sp>
      <p:sp>
        <p:nvSpPr>
          <p:cNvPr id="2" name="TextBox 1"/>
          <p:cNvSpPr txBox="1"/>
          <p:nvPr/>
        </p:nvSpPr>
        <p:spPr>
          <a:xfrm>
            <a:off x="2362200" y="133350"/>
            <a:ext cx="1143000" cy="830997"/>
          </a:xfrm>
          <a:prstGeom prst="rect">
            <a:avLst/>
          </a:prstGeom>
          <a:noFill/>
        </p:spPr>
        <p:txBody>
          <a:bodyPr wrap="square" rtlCol="0">
            <a:spAutoFit/>
          </a:bodyPr>
          <a:lstStyle/>
          <a:p>
            <a:pPr algn="ctr"/>
            <a:r>
              <a:rPr lang="en-US" sz="2400" b="1" dirty="0" smtClean="0">
                <a:solidFill>
                  <a:srgbClr val="FF0000"/>
                </a:solidFill>
                <a:latin typeface="Dosis Light" panose="020B0604020202020204" charset="0"/>
              </a:rPr>
              <a:t>Think Revival!</a:t>
            </a:r>
            <a:endParaRPr lang="en-US" sz="2400" b="1" dirty="0">
              <a:solidFill>
                <a:srgbClr val="FF0000"/>
              </a:solidFill>
              <a:latin typeface="Dosis Light"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37A737"/>
        </a:solidFill>
        <a:effectLst/>
      </p:bgPr>
    </p:bg>
    <p:spTree>
      <p:nvGrpSpPr>
        <p:cNvPr id="1" name=""/>
        <p:cNvGrpSpPr/>
        <p:nvPr/>
      </p:nvGrpSpPr>
      <p:grpSpPr>
        <a:xfrm>
          <a:off x="0" y="0"/>
          <a:ext cx="0" cy="0"/>
          <a:chOff x="0" y="0"/>
          <a:chExt cx="0" cy="0"/>
        </a:xfrm>
      </p:grpSpPr>
      <p:sp>
        <p:nvSpPr>
          <p:cNvPr id="8" name="Google Shape;341;p37"/>
          <p:cNvSpPr/>
          <p:nvPr/>
        </p:nvSpPr>
        <p:spPr>
          <a:xfrm rot="16200000" flipH="1" flipV="1">
            <a:off x="4546386" y="3206964"/>
            <a:ext cx="1289735" cy="169570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blipFill>
            <a:blip r:embed="rId2" cstate="email">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2226401"/>
            <a:ext cx="7543800" cy="1083072"/>
          </a:xfrm>
          <a:prstGeom prst="rect">
            <a:avLst/>
          </a:prstGeom>
        </p:spPr>
      </p:pic>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26</a:t>
            </a:fld>
            <a:endParaRPr lang="en"/>
          </a:p>
        </p:txBody>
      </p:sp>
      <p:sp>
        <p:nvSpPr>
          <p:cNvPr id="4" name="TextBox 3"/>
          <p:cNvSpPr txBox="1"/>
          <p:nvPr/>
        </p:nvSpPr>
        <p:spPr>
          <a:xfrm>
            <a:off x="381000" y="2326544"/>
            <a:ext cx="8686800" cy="913070"/>
          </a:xfrm>
          <a:prstGeom prst="rect">
            <a:avLst/>
          </a:prstGeom>
          <a:noFill/>
        </p:spPr>
        <p:txBody>
          <a:bodyPr wrap="square" rtlCol="0">
            <a:spAutoFit/>
          </a:bodyPr>
          <a:lstStyle/>
          <a:p>
            <a:r>
              <a:rPr lang="en-US" sz="1600" b="1" dirty="0" smtClean="0">
                <a:solidFill>
                  <a:schemeClr val="tx1"/>
                </a:solidFill>
                <a:latin typeface="Pontano Sans" pitchFamily="2" charset="0"/>
              </a:rPr>
              <a:t>                </a:t>
            </a:r>
            <a:r>
              <a:rPr lang="en-US" sz="1600" dirty="0" smtClean="0">
                <a:solidFill>
                  <a:schemeClr val="bg1">
                    <a:lumMod val="85000"/>
                  </a:schemeClr>
                </a:solidFill>
                <a:latin typeface="Pontano Sans" pitchFamily="2" charset="0"/>
              </a:rPr>
              <a:t>Alienated              Interested            Committed            Motivated             Missional</a:t>
            </a:r>
          </a:p>
          <a:p>
            <a:pPr>
              <a:spcBef>
                <a:spcPts val="200"/>
              </a:spcBef>
              <a:spcAft>
                <a:spcPts val="200"/>
              </a:spcAft>
            </a:pPr>
            <a:r>
              <a:rPr lang="en-US" sz="1800" b="1" dirty="0" smtClean="0">
                <a:solidFill>
                  <a:schemeClr val="accent4">
                    <a:lumMod val="50000"/>
                  </a:schemeClr>
                </a:solidFill>
                <a:latin typeface="Pontano Sans" pitchFamily="2" charset="0"/>
              </a:rPr>
              <a:t>Youth</a:t>
            </a:r>
            <a:r>
              <a:rPr lang="en-US" sz="1800" b="1" dirty="0" smtClean="0">
                <a:solidFill>
                  <a:schemeClr val="bg1"/>
                </a:solidFill>
                <a:latin typeface="Pontano Sans" pitchFamily="2" charset="0"/>
              </a:rPr>
              <a:t>        Skeptic              Seeker              Follower             Leader              Changer        </a:t>
            </a:r>
            <a:r>
              <a:rPr lang="en-US" sz="1800" b="1" dirty="0" smtClean="0">
                <a:solidFill>
                  <a:schemeClr val="accent4">
                    <a:lumMod val="50000"/>
                  </a:schemeClr>
                </a:solidFill>
                <a:latin typeface="Pontano Sans" pitchFamily="2" charset="0"/>
              </a:rPr>
              <a:t>Mature</a:t>
            </a:r>
          </a:p>
          <a:p>
            <a:r>
              <a:rPr lang="en-US" sz="1600" b="1" dirty="0" smtClean="0">
                <a:solidFill>
                  <a:schemeClr val="tx1"/>
                </a:solidFill>
                <a:latin typeface="Pontano Sans" pitchFamily="2" charset="0"/>
              </a:rPr>
              <a:t>                      Trust                Challenge             Recognize             Empower               Envision</a:t>
            </a:r>
          </a:p>
        </p:txBody>
      </p:sp>
      <p:sp>
        <p:nvSpPr>
          <p:cNvPr id="5" name="TextBox 4"/>
          <p:cNvSpPr txBox="1"/>
          <p:nvPr/>
        </p:nvSpPr>
        <p:spPr>
          <a:xfrm>
            <a:off x="2133600" y="895350"/>
            <a:ext cx="4419600" cy="646331"/>
          </a:xfrm>
          <a:prstGeom prst="rect">
            <a:avLst/>
          </a:prstGeom>
          <a:noFill/>
        </p:spPr>
        <p:txBody>
          <a:bodyPr wrap="square" rtlCol="0">
            <a:spAutoFit/>
          </a:bodyPr>
          <a:lstStyle/>
          <a:p>
            <a:r>
              <a:rPr lang="en-US" sz="3600" b="1" dirty="0" smtClean="0">
                <a:solidFill>
                  <a:schemeClr val="accent4">
                    <a:lumMod val="50000"/>
                  </a:schemeClr>
                </a:solidFill>
                <a:latin typeface="Dosis Light" panose="020B0604020202020204" charset="0"/>
              </a:rPr>
              <a:t>Discipleship Spectrum</a:t>
            </a:r>
            <a:endParaRPr lang="en-US" sz="3600" b="1" dirty="0">
              <a:solidFill>
                <a:schemeClr val="accent4">
                  <a:lumMod val="50000"/>
                </a:schemeClr>
              </a:solidFill>
              <a:latin typeface="Dosis Light" panose="020B0604020202020204" charset="0"/>
            </a:endParaRPr>
          </a:p>
        </p:txBody>
      </p:sp>
      <p:sp>
        <p:nvSpPr>
          <p:cNvPr id="6" name="Google Shape;192;p24"/>
          <p:cNvSpPr txBox="1">
            <a:spLocks/>
          </p:cNvSpPr>
          <p:nvPr/>
        </p:nvSpPr>
        <p:spPr>
          <a:xfrm>
            <a:off x="152400" y="4292135"/>
            <a:ext cx="2286000" cy="7942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chemeClr val="accent4">
                    <a:lumMod val="50000"/>
                  </a:schemeClr>
                </a:solidFill>
              </a:rPr>
              <a:t>James </a:t>
            </a:r>
            <a:r>
              <a:rPr lang="en-US" sz="1600" b="1" dirty="0" err="1" smtClean="0">
                <a:solidFill>
                  <a:schemeClr val="accent4">
                    <a:lumMod val="50000"/>
                  </a:schemeClr>
                </a:solidFill>
              </a:rPr>
              <a:t>Choung</a:t>
            </a:r>
            <a:r>
              <a:rPr lang="en-US" sz="1600" b="1" dirty="0" smtClean="0">
                <a:solidFill>
                  <a:schemeClr val="accent4">
                    <a:lumMod val="50000"/>
                  </a:schemeClr>
                </a:solidFill>
              </a:rPr>
              <a:t/>
            </a:r>
            <a:br>
              <a:rPr lang="en-US" sz="1600" b="1" dirty="0" smtClean="0">
                <a:solidFill>
                  <a:schemeClr val="accent4">
                    <a:lumMod val="50000"/>
                  </a:schemeClr>
                </a:solidFill>
              </a:rPr>
            </a:br>
            <a:r>
              <a:rPr lang="en-US" sz="1600" b="1" i="1" dirty="0" smtClean="0">
                <a:solidFill>
                  <a:schemeClr val="accent4">
                    <a:lumMod val="50000"/>
                  </a:schemeClr>
                </a:solidFill>
              </a:rPr>
              <a:t>Real Life Continuum</a:t>
            </a:r>
            <a:endParaRPr lang="en-US" sz="1600" b="1" i="1" dirty="0">
              <a:solidFill>
                <a:schemeClr val="accent4">
                  <a:lumMod val="50000"/>
                </a:schemeClr>
              </a:solidFill>
            </a:endParaRPr>
          </a:p>
        </p:txBody>
      </p:sp>
      <p:sp>
        <p:nvSpPr>
          <p:cNvPr id="9" name="Google Shape;116;p15"/>
          <p:cNvSpPr txBox="1">
            <a:spLocks/>
          </p:cNvSpPr>
          <p:nvPr/>
        </p:nvSpPr>
        <p:spPr>
          <a:xfrm>
            <a:off x="4038600" y="3309473"/>
            <a:ext cx="3352800" cy="1802226"/>
          </a:xfrm>
          <a:prstGeom prst="rect">
            <a:avLst/>
          </a:prstGeom>
          <a:solidFill>
            <a:srgbClr val="37A737"/>
          </a:solidFill>
        </p:spPr>
        <p:txBody>
          <a:bodyPr spcFirstLastPara="1" wrap="square" lIns="91425" tIns="45720"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ctr"/>
            <a:r>
              <a:rPr lang="en-US" b="1" dirty="0" smtClean="0">
                <a:solidFill>
                  <a:schemeClr val="bg1"/>
                </a:solidFill>
                <a:latin typeface="Pontano Sans" pitchFamily="2" charset="0"/>
              </a:rPr>
              <a:t>Steps in Christian Growth:</a:t>
            </a:r>
          </a:p>
          <a:p>
            <a:pPr marL="182880" indent="-182880">
              <a:buFont typeface="+mj-lt"/>
              <a:buAutoNum type="arabicPeriod"/>
            </a:pPr>
            <a:r>
              <a:rPr lang="en-US" sz="1200" dirty="0" smtClean="0">
                <a:solidFill>
                  <a:schemeClr val="tx1"/>
                </a:solidFill>
                <a:latin typeface="Pontano Sans" pitchFamily="2" charset="0"/>
              </a:rPr>
              <a:t>Initial conviction and conversion</a:t>
            </a:r>
          </a:p>
          <a:p>
            <a:pPr marL="182880" indent="-182880">
              <a:buFont typeface="+mj-lt"/>
              <a:buAutoNum type="arabicPeriod"/>
            </a:pPr>
            <a:r>
              <a:rPr lang="en-US" sz="1200" dirty="0" smtClean="0">
                <a:solidFill>
                  <a:schemeClr val="tx1"/>
                </a:solidFill>
                <a:latin typeface="Pontano Sans" pitchFamily="2" charset="0"/>
              </a:rPr>
              <a:t>Commitment to Christ, baptism</a:t>
            </a:r>
          </a:p>
          <a:p>
            <a:pPr marL="182880" indent="-182880">
              <a:buFont typeface="+mj-lt"/>
              <a:buAutoNum type="arabicPeriod"/>
            </a:pPr>
            <a:r>
              <a:rPr lang="en-US" sz="1200" dirty="0" smtClean="0">
                <a:solidFill>
                  <a:schemeClr val="tx1"/>
                </a:solidFill>
                <a:latin typeface="Pontano Sans" pitchFamily="2" charset="0"/>
              </a:rPr>
              <a:t>Prayer for fullness of the Holy Spirit</a:t>
            </a:r>
          </a:p>
          <a:p>
            <a:pPr marL="182880" indent="-182880">
              <a:buFont typeface="+mj-lt"/>
              <a:buAutoNum type="arabicPeriod"/>
            </a:pPr>
            <a:r>
              <a:rPr lang="en-US" sz="1200" dirty="0">
                <a:solidFill>
                  <a:schemeClr val="tx1"/>
                </a:solidFill>
                <a:latin typeface="Pontano Sans" pitchFamily="2" charset="0"/>
              </a:rPr>
              <a:t>Discipleship in “milk of the word” then “meat”</a:t>
            </a:r>
          </a:p>
          <a:p>
            <a:pPr marL="182880" indent="-182880">
              <a:buFont typeface="+mj-lt"/>
              <a:buAutoNum type="arabicPeriod"/>
            </a:pPr>
            <a:r>
              <a:rPr lang="en-US" sz="1200" dirty="0" smtClean="0">
                <a:solidFill>
                  <a:schemeClr val="tx1"/>
                </a:solidFill>
                <a:latin typeface="Pontano Sans" pitchFamily="2" charset="0"/>
              </a:rPr>
              <a:t>Full repentance, healing, restoration of past hurts, hang-ups,  and habits</a:t>
            </a:r>
          </a:p>
          <a:p>
            <a:pPr marL="182880" indent="-182880">
              <a:buFont typeface="+mj-lt"/>
              <a:buAutoNum type="arabicPeriod"/>
            </a:pPr>
            <a:r>
              <a:rPr lang="en-US" sz="1200" dirty="0" smtClean="0">
                <a:solidFill>
                  <a:schemeClr val="tx1"/>
                </a:solidFill>
                <a:latin typeface="Pontano Sans" pitchFamily="2" charset="0"/>
              </a:rPr>
              <a:t>Establishment in service/leadership</a:t>
            </a:r>
          </a:p>
          <a:p>
            <a:pPr marL="182880" indent="-182880">
              <a:buFont typeface="+mj-lt"/>
              <a:buAutoNum type="arabicPeriod"/>
            </a:pPr>
            <a:r>
              <a:rPr lang="en-US" sz="1200" dirty="0" smtClean="0">
                <a:solidFill>
                  <a:schemeClr val="tx1"/>
                </a:solidFill>
                <a:latin typeface="Pontano Sans" pitchFamily="2" charset="0"/>
              </a:rPr>
              <a:t>Sending forth into broader community witness</a:t>
            </a:r>
            <a:endParaRPr lang="en-US" b="1" dirty="0" smtClean="0">
              <a:solidFill>
                <a:schemeClr val="accent4">
                  <a:lumMod val="75000"/>
                </a:schemeClr>
              </a:solidFill>
            </a:endParaRPr>
          </a:p>
          <a:p>
            <a:endParaRPr lang="en-US" sz="1200" dirty="0">
              <a:solidFill>
                <a:srgbClr val="51B148"/>
              </a:solidFill>
            </a:endParaRPr>
          </a:p>
        </p:txBody>
      </p:sp>
      <p:sp>
        <p:nvSpPr>
          <p:cNvPr id="10" name="Google Shape;192;p24"/>
          <p:cNvSpPr txBox="1">
            <a:spLocks/>
          </p:cNvSpPr>
          <p:nvPr/>
        </p:nvSpPr>
        <p:spPr>
          <a:xfrm>
            <a:off x="6400800" y="810965"/>
            <a:ext cx="2514600" cy="815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800" b="1" i="1" dirty="0" smtClean="0">
                <a:solidFill>
                  <a:schemeClr val="accent4">
                    <a:lumMod val="50000"/>
                  </a:schemeClr>
                </a:solidFill>
              </a:rPr>
              <a:t>Don’t forget that you and other staff and providers need discipleship, too!</a:t>
            </a:r>
            <a:endParaRPr lang="en-US" sz="1800" b="1" i="1" dirty="0">
              <a:solidFill>
                <a:schemeClr val="accent4">
                  <a:lumMod val="50000"/>
                </a:schemeClr>
              </a:solidFill>
            </a:endParaRPr>
          </a:p>
        </p:txBody>
      </p:sp>
    </p:spTree>
    <p:extLst>
      <p:ext uri="{BB962C8B-B14F-4D97-AF65-F5344CB8AC3E}">
        <p14:creationId xmlns:p14="http://schemas.microsoft.com/office/powerpoint/2010/main" val="398303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1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Effect transition="in" filter="fade">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2000" r="71000" b="20000"/>
          </a:stretch>
        </a:blipFill>
        <a:effectLst/>
      </p:bgPr>
    </p:bg>
    <p:spTree>
      <p:nvGrpSpPr>
        <p:cNvPr id="1" name="Shape 112"/>
        <p:cNvGrpSpPr/>
        <p:nvPr/>
      </p:nvGrpSpPr>
      <p:grpSpPr>
        <a:xfrm>
          <a:off x="0" y="0"/>
          <a:ext cx="0" cy="0"/>
          <a:chOff x="0" y="0"/>
          <a:chExt cx="0" cy="0"/>
        </a:xfrm>
      </p:grpSpPr>
      <p:sp>
        <p:nvSpPr>
          <p:cNvPr id="116" name="Google Shape;116;p15"/>
          <p:cNvSpPr txBox="1">
            <a:spLocks noGrp="1"/>
          </p:cNvSpPr>
          <p:nvPr>
            <p:ph type="body" idx="2"/>
          </p:nvPr>
        </p:nvSpPr>
        <p:spPr>
          <a:xfrm>
            <a:off x="3810000" y="1276350"/>
            <a:ext cx="5105400" cy="3429000"/>
          </a:xfrm>
          <a:prstGeom prst="rect">
            <a:avLst/>
          </a:prstGeom>
        </p:spPr>
        <p:txBody>
          <a:bodyPr spcFirstLastPara="1" wrap="square" lIns="91425" tIns="91425" rIns="91425" bIns="91425" anchor="t" anchorCtr="0">
            <a:noAutofit/>
          </a:bodyPr>
          <a:lstStyle/>
          <a:p>
            <a:pPr marL="182880" indent="-182880">
              <a:spcBef>
                <a:spcPts val="0"/>
              </a:spcBef>
              <a:buFont typeface="Arial" panose="020B0604020202020204" pitchFamily="34" charset="0"/>
              <a:buChar char="•"/>
            </a:pPr>
            <a:r>
              <a:rPr lang="en-US" b="1" dirty="0" smtClean="0">
                <a:solidFill>
                  <a:schemeClr val="accent4">
                    <a:lumMod val="75000"/>
                  </a:schemeClr>
                </a:solidFill>
              </a:rPr>
              <a:t>God’s in charge of everything – He’s the King!</a:t>
            </a:r>
          </a:p>
          <a:p>
            <a:pPr marL="182880" indent="-182880">
              <a:spcBef>
                <a:spcPts val="0"/>
              </a:spcBef>
              <a:buFont typeface="Arial" panose="020B0604020202020204" pitchFamily="34" charset="0"/>
              <a:buChar char="•"/>
            </a:pPr>
            <a:r>
              <a:rPr lang="en-US" b="1" dirty="0" smtClean="0">
                <a:solidFill>
                  <a:schemeClr val="accent4">
                    <a:lumMod val="75000"/>
                  </a:schemeClr>
                </a:solidFill>
              </a:rPr>
              <a:t>He’s the Author of love and healing</a:t>
            </a:r>
          </a:p>
          <a:p>
            <a:pPr marL="182880" indent="-182880">
              <a:spcBef>
                <a:spcPts val="0"/>
              </a:spcBef>
              <a:buFont typeface="Arial" panose="020B0604020202020204" pitchFamily="34" charset="0"/>
              <a:buChar char="•"/>
            </a:pPr>
            <a:r>
              <a:rPr lang="en-US" b="1" dirty="0" smtClean="0">
                <a:solidFill>
                  <a:schemeClr val="accent4">
                    <a:lumMod val="75000"/>
                  </a:schemeClr>
                </a:solidFill>
              </a:rPr>
              <a:t>He loves the world and all the people He created</a:t>
            </a:r>
          </a:p>
          <a:p>
            <a:pPr marL="182880" indent="-182880">
              <a:spcBef>
                <a:spcPts val="0"/>
              </a:spcBef>
              <a:buFont typeface="Arial" panose="020B0604020202020204" pitchFamily="34" charset="0"/>
              <a:buChar char="•"/>
            </a:pPr>
            <a:r>
              <a:rPr lang="en-US" b="1" dirty="0" smtClean="0">
                <a:solidFill>
                  <a:schemeClr val="accent4">
                    <a:lumMod val="75000"/>
                  </a:schemeClr>
                </a:solidFill>
              </a:rPr>
              <a:t>He lives in eternity, so he is always with us</a:t>
            </a:r>
          </a:p>
          <a:p>
            <a:pPr marL="182880" indent="-182880">
              <a:spcBef>
                <a:spcPts val="0"/>
              </a:spcBef>
              <a:buFont typeface="Arial" panose="020B0604020202020204" pitchFamily="34" charset="0"/>
              <a:buChar char="•"/>
            </a:pPr>
            <a:r>
              <a:rPr lang="en-US" b="1" dirty="0" smtClean="0">
                <a:solidFill>
                  <a:schemeClr val="accent4">
                    <a:lumMod val="75000"/>
                  </a:schemeClr>
                </a:solidFill>
              </a:rPr>
              <a:t>He knows all about you and still loves you</a:t>
            </a:r>
          </a:p>
          <a:p>
            <a:pPr marL="182880" indent="-182880">
              <a:spcBef>
                <a:spcPts val="0"/>
              </a:spcBef>
              <a:buFont typeface="Arial" panose="020B0604020202020204" pitchFamily="34" charset="0"/>
              <a:buChar char="•"/>
            </a:pPr>
            <a:r>
              <a:rPr lang="en-US" b="1" dirty="0" smtClean="0">
                <a:solidFill>
                  <a:schemeClr val="accent4">
                    <a:lumMod val="75000"/>
                  </a:schemeClr>
                </a:solidFill>
              </a:rPr>
              <a:t>We can’t handle life alone without His help</a:t>
            </a:r>
          </a:p>
          <a:p>
            <a:pPr marL="182880" indent="-182880">
              <a:spcBef>
                <a:spcPts val="0"/>
              </a:spcBef>
              <a:buFont typeface="Arial" panose="020B0604020202020204" pitchFamily="34" charset="0"/>
              <a:buChar char="•"/>
            </a:pPr>
            <a:r>
              <a:rPr lang="en-US" b="1" dirty="0" smtClean="0">
                <a:solidFill>
                  <a:schemeClr val="accent4">
                    <a:lumMod val="75000"/>
                  </a:schemeClr>
                </a:solidFill>
              </a:rPr>
              <a:t>Nothing is too big or too small to ask for His help</a:t>
            </a:r>
          </a:p>
          <a:p>
            <a:pPr marL="182880" indent="-182880">
              <a:spcBef>
                <a:spcPts val="0"/>
              </a:spcBef>
              <a:buFont typeface="Arial" panose="020B0604020202020204" pitchFamily="34" charset="0"/>
              <a:buChar char="•"/>
            </a:pPr>
            <a:r>
              <a:rPr lang="en-US" b="1" dirty="0" smtClean="0">
                <a:solidFill>
                  <a:schemeClr val="accent4">
                    <a:lumMod val="75000"/>
                  </a:schemeClr>
                </a:solidFill>
              </a:rPr>
              <a:t>God hears, answers prayer, and brings answers</a:t>
            </a:r>
            <a:endParaRPr lang="en-US" b="1" dirty="0">
              <a:solidFill>
                <a:schemeClr val="accent4">
                  <a:lumMod val="75000"/>
                </a:schemeClr>
              </a:solidFill>
            </a:endParaRPr>
          </a:p>
          <a:p>
            <a:pPr marL="182880" indent="-182880">
              <a:spcBef>
                <a:spcPts val="0"/>
              </a:spcBef>
              <a:buFont typeface="Arial" panose="020B0604020202020204" pitchFamily="34" charset="0"/>
              <a:buChar char="•"/>
            </a:pPr>
            <a:r>
              <a:rPr lang="en-US" b="1" dirty="0" smtClean="0">
                <a:solidFill>
                  <a:schemeClr val="accent4">
                    <a:lumMod val="75000"/>
                  </a:schemeClr>
                </a:solidFill>
              </a:rPr>
              <a:t>He has a very good plan for your future</a:t>
            </a:r>
          </a:p>
          <a:p>
            <a:pPr marL="182880" indent="-182880">
              <a:spcBef>
                <a:spcPts val="0"/>
              </a:spcBef>
              <a:buFont typeface="Arial" panose="020B0604020202020204" pitchFamily="34" charset="0"/>
              <a:buChar char="•"/>
            </a:pPr>
            <a:r>
              <a:rPr lang="en-US" b="1" dirty="0" smtClean="0">
                <a:solidFill>
                  <a:schemeClr val="accent4">
                    <a:lumMod val="75000"/>
                  </a:schemeClr>
                </a:solidFill>
              </a:rPr>
              <a:t>Open your heart wide, receive His love</a:t>
            </a:r>
          </a:p>
          <a:p>
            <a:pPr marL="182880" indent="-182880">
              <a:spcBef>
                <a:spcPts val="0"/>
              </a:spcBef>
              <a:buFont typeface="Arial" panose="020B0604020202020204" pitchFamily="34" charset="0"/>
              <a:buChar char="•"/>
            </a:pPr>
            <a:r>
              <a:rPr lang="en-US" b="1" dirty="0" smtClean="0">
                <a:solidFill>
                  <a:schemeClr val="accent4">
                    <a:lumMod val="75000"/>
                  </a:schemeClr>
                </a:solidFill>
              </a:rPr>
              <a:t>We can ask anytime, even now together</a:t>
            </a:r>
          </a:p>
          <a:p>
            <a:pPr marL="182880" indent="-182880">
              <a:spcBef>
                <a:spcPts val="0"/>
              </a:spcBef>
              <a:buFont typeface="Arial" panose="020B0604020202020204" pitchFamily="34" charset="0"/>
              <a:buChar char="•"/>
            </a:pPr>
            <a:r>
              <a:rPr lang="en-US" b="1" dirty="0" smtClean="0">
                <a:solidFill>
                  <a:schemeClr val="accent4">
                    <a:lumMod val="75000"/>
                  </a:schemeClr>
                </a:solidFill>
              </a:rPr>
              <a:t>The best is yet to come!</a:t>
            </a:r>
            <a:endParaRPr lang="en-US" sz="1200" dirty="0">
              <a:solidFill>
                <a:srgbClr val="51B148"/>
              </a:solidFill>
            </a:endParaRPr>
          </a:p>
          <a:p>
            <a:pPr marL="0" lvl="0" indent="0">
              <a:spcBef>
                <a:spcPts val="0"/>
              </a:spcBef>
              <a:buNone/>
            </a:pPr>
            <a:endParaRPr lang="en-US" b="1" dirty="0" smtClean="0">
              <a:solidFill>
                <a:schemeClr val="accent4">
                  <a:lumMod val="75000"/>
                </a:schemeClr>
              </a:solidFill>
            </a:endParaRPr>
          </a:p>
        </p:txBody>
      </p:sp>
      <p:sp>
        <p:nvSpPr>
          <p:cNvPr id="113" name="Google Shape;113;p15"/>
          <p:cNvSpPr txBox="1">
            <a:spLocks noGrp="1"/>
          </p:cNvSpPr>
          <p:nvPr>
            <p:ph type="title"/>
          </p:nvPr>
        </p:nvSpPr>
        <p:spPr>
          <a:xfrm>
            <a:off x="3822000" y="588425"/>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solidFill>
                  <a:srgbClr val="FF0000"/>
                </a:solidFill>
              </a:rPr>
              <a:t>The Kingdom Story</a:t>
            </a:r>
            <a:endParaRPr b="1" dirty="0">
              <a:solidFill>
                <a:srgbClr val="FF0000"/>
              </a:solidFill>
            </a:endParaRPr>
          </a:p>
        </p:txBody>
      </p:sp>
      <p:sp>
        <p:nvSpPr>
          <p:cNvPr id="117" name="Google Shape;117;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27</a:t>
            </a:fld>
            <a:endParaRPr/>
          </a:p>
        </p:txBody>
      </p:sp>
      <p:sp>
        <p:nvSpPr>
          <p:cNvPr id="7" name="Google Shape;192;p24"/>
          <p:cNvSpPr txBox="1">
            <a:spLocks/>
          </p:cNvSpPr>
          <p:nvPr/>
        </p:nvSpPr>
        <p:spPr>
          <a:xfrm>
            <a:off x="152400" y="4400550"/>
            <a:ext cx="2286000" cy="6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FF0000"/>
                </a:solidFill>
              </a:rPr>
              <a:t>Living in the Kingdom</a:t>
            </a:r>
            <a:endParaRPr lang="en-US" sz="1600" b="1" i="1" dirty="0">
              <a:solidFill>
                <a:srgbClr val="FF0000"/>
              </a:solidFill>
            </a:endParaRPr>
          </a:p>
        </p:txBody>
      </p:sp>
    </p:spTree>
    <p:extLst>
      <p:ext uri="{BB962C8B-B14F-4D97-AF65-F5344CB8AC3E}">
        <p14:creationId xmlns:p14="http://schemas.microsoft.com/office/powerpoint/2010/main" val="74659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6000" r="70000" b="24000"/>
          </a:stretch>
        </a:blipFill>
        <a:effectLst/>
      </p:bgPr>
    </p:bg>
    <p:spTree>
      <p:nvGrpSpPr>
        <p:cNvPr id="1" name="Shape 112"/>
        <p:cNvGrpSpPr/>
        <p:nvPr/>
      </p:nvGrpSpPr>
      <p:grpSpPr>
        <a:xfrm>
          <a:off x="0" y="0"/>
          <a:ext cx="0" cy="0"/>
          <a:chOff x="0" y="0"/>
          <a:chExt cx="0" cy="0"/>
        </a:xfrm>
      </p:grpSpPr>
      <p:sp>
        <p:nvSpPr>
          <p:cNvPr id="116" name="Google Shape;116;p15"/>
          <p:cNvSpPr txBox="1">
            <a:spLocks noGrp="1"/>
          </p:cNvSpPr>
          <p:nvPr>
            <p:ph type="body" idx="2"/>
          </p:nvPr>
        </p:nvSpPr>
        <p:spPr>
          <a:xfrm>
            <a:off x="3810000" y="1352550"/>
            <a:ext cx="4876800" cy="3200400"/>
          </a:xfrm>
          <a:prstGeom prst="rect">
            <a:avLst/>
          </a:prstGeom>
        </p:spPr>
        <p:txBody>
          <a:bodyPr spcFirstLastPara="1" wrap="square" lIns="91425" tIns="91425" rIns="91425" bIns="91425" anchor="t" anchorCtr="0">
            <a:noAutofit/>
          </a:bodyPr>
          <a:lstStyle/>
          <a:p>
            <a:pPr marL="182880" indent="-182880">
              <a:spcBef>
                <a:spcPts val="0"/>
              </a:spcBef>
              <a:buFont typeface="Arial" panose="020B0604020202020204" pitchFamily="34" charset="0"/>
              <a:buChar char="•"/>
            </a:pPr>
            <a:r>
              <a:rPr lang="en-US" b="1" dirty="0" smtClean="0">
                <a:solidFill>
                  <a:schemeClr val="accent4">
                    <a:lumMod val="75000"/>
                  </a:schemeClr>
                </a:solidFill>
              </a:rPr>
              <a:t>Confidence in the Father’s love and forgiveness</a:t>
            </a:r>
          </a:p>
          <a:p>
            <a:pPr marL="182880" indent="-182880">
              <a:spcBef>
                <a:spcPts val="0"/>
              </a:spcBef>
              <a:buFont typeface="Arial" panose="020B0604020202020204" pitchFamily="34" charset="0"/>
              <a:buChar char="•"/>
            </a:pPr>
            <a:r>
              <a:rPr lang="en-US" b="1" dirty="0" smtClean="0">
                <a:solidFill>
                  <a:schemeClr val="accent4">
                    <a:lumMod val="75000"/>
                  </a:schemeClr>
                </a:solidFill>
              </a:rPr>
              <a:t>Secure commitment to Christ and His Word</a:t>
            </a:r>
          </a:p>
          <a:p>
            <a:pPr marL="182880" indent="-182880">
              <a:spcBef>
                <a:spcPts val="0"/>
              </a:spcBef>
              <a:buFont typeface="Arial" panose="020B0604020202020204" pitchFamily="34" charset="0"/>
              <a:buChar char="•"/>
            </a:pPr>
            <a:r>
              <a:rPr lang="en-US" b="1" dirty="0" smtClean="0">
                <a:solidFill>
                  <a:schemeClr val="accent4">
                    <a:lumMod val="75000"/>
                  </a:schemeClr>
                </a:solidFill>
              </a:rPr>
              <a:t>Empowerment with the Holy Spirit</a:t>
            </a:r>
          </a:p>
          <a:p>
            <a:pPr marL="182880" indent="-182880">
              <a:spcBef>
                <a:spcPts val="0"/>
              </a:spcBef>
              <a:buFont typeface="Arial" panose="020B0604020202020204" pitchFamily="34" charset="0"/>
              <a:buChar char="•"/>
            </a:pPr>
            <a:r>
              <a:rPr lang="en-US" b="1" dirty="0">
                <a:solidFill>
                  <a:schemeClr val="accent4">
                    <a:lumMod val="75000"/>
                  </a:schemeClr>
                </a:solidFill>
              </a:rPr>
              <a:t>Ongoing awareness of God’s presence</a:t>
            </a:r>
          </a:p>
          <a:p>
            <a:pPr marL="182880" indent="-182880">
              <a:spcBef>
                <a:spcPts val="0"/>
              </a:spcBef>
              <a:buFont typeface="Arial" panose="020B0604020202020204" pitchFamily="34" charset="0"/>
              <a:buChar char="•"/>
            </a:pPr>
            <a:r>
              <a:rPr lang="en-US" b="1" dirty="0" smtClean="0">
                <a:solidFill>
                  <a:schemeClr val="accent4">
                    <a:lumMod val="75000"/>
                  </a:schemeClr>
                </a:solidFill>
              </a:rPr>
              <a:t>Organized daily devotions, prayer, meditation</a:t>
            </a:r>
          </a:p>
          <a:p>
            <a:pPr marL="182880" indent="-182880">
              <a:spcBef>
                <a:spcPts val="0"/>
              </a:spcBef>
              <a:buFont typeface="Arial" panose="020B0604020202020204" pitchFamily="34" charset="0"/>
              <a:buChar char="•"/>
            </a:pPr>
            <a:r>
              <a:rPr lang="en-US" b="1" dirty="0" smtClean="0">
                <a:solidFill>
                  <a:schemeClr val="accent4">
                    <a:lumMod val="75000"/>
                  </a:schemeClr>
                </a:solidFill>
              </a:rPr>
              <a:t>Regular Scripture </a:t>
            </a:r>
            <a:r>
              <a:rPr lang="en-US" b="1" dirty="0">
                <a:solidFill>
                  <a:schemeClr val="accent4">
                    <a:lumMod val="75000"/>
                  </a:schemeClr>
                </a:solidFill>
              </a:rPr>
              <a:t>study, contemplation</a:t>
            </a:r>
          </a:p>
          <a:p>
            <a:pPr marL="182880" indent="-182880">
              <a:spcBef>
                <a:spcPts val="0"/>
              </a:spcBef>
              <a:buFont typeface="Arial" panose="020B0604020202020204" pitchFamily="34" charset="0"/>
              <a:buChar char="•"/>
            </a:pPr>
            <a:r>
              <a:rPr lang="en-US" b="1" dirty="0">
                <a:solidFill>
                  <a:schemeClr val="accent4">
                    <a:lumMod val="75000"/>
                  </a:schemeClr>
                </a:solidFill>
              </a:rPr>
              <a:t>Sacraments, fellowship, worship, participation</a:t>
            </a:r>
          </a:p>
          <a:p>
            <a:pPr marL="182880" indent="-182880">
              <a:spcBef>
                <a:spcPts val="0"/>
              </a:spcBef>
              <a:buFont typeface="Arial" panose="020B0604020202020204" pitchFamily="34" charset="0"/>
              <a:buChar char="•"/>
            </a:pPr>
            <a:r>
              <a:rPr lang="en-US" b="1" dirty="0" smtClean="0">
                <a:solidFill>
                  <a:schemeClr val="accent4">
                    <a:lumMod val="75000"/>
                  </a:schemeClr>
                </a:solidFill>
              </a:rPr>
              <a:t>Commitment </a:t>
            </a:r>
            <a:r>
              <a:rPr lang="en-US" b="1" dirty="0">
                <a:solidFill>
                  <a:schemeClr val="accent4">
                    <a:lumMod val="75000"/>
                  </a:schemeClr>
                </a:solidFill>
              </a:rPr>
              <a:t>and service to family/others</a:t>
            </a:r>
          </a:p>
          <a:p>
            <a:pPr marL="182880" indent="-182880">
              <a:spcBef>
                <a:spcPts val="0"/>
              </a:spcBef>
              <a:buFont typeface="Arial" panose="020B0604020202020204" pitchFamily="34" charset="0"/>
              <a:buChar char="•"/>
            </a:pPr>
            <a:r>
              <a:rPr lang="en-US" b="1" dirty="0" smtClean="0">
                <a:solidFill>
                  <a:schemeClr val="accent4">
                    <a:lumMod val="75000"/>
                  </a:schemeClr>
                </a:solidFill>
              </a:rPr>
              <a:t>Growing in character and fruit of the Spirit</a:t>
            </a:r>
          </a:p>
          <a:p>
            <a:pPr marL="182880" indent="-182880">
              <a:spcBef>
                <a:spcPts val="0"/>
              </a:spcBef>
              <a:buFont typeface="Arial" panose="020B0604020202020204" pitchFamily="34" charset="0"/>
              <a:buChar char="•"/>
            </a:pPr>
            <a:r>
              <a:rPr lang="en-US" b="1" dirty="0" smtClean="0">
                <a:solidFill>
                  <a:schemeClr val="accent4">
                    <a:lumMod val="75000"/>
                  </a:schemeClr>
                </a:solidFill>
              </a:rPr>
              <a:t>Embracing calling and serving with love</a:t>
            </a:r>
          </a:p>
          <a:p>
            <a:pPr marL="182880" indent="-182880">
              <a:spcBef>
                <a:spcPts val="0"/>
              </a:spcBef>
              <a:buFont typeface="Arial" panose="020B0604020202020204" pitchFamily="34" charset="0"/>
              <a:buChar char="•"/>
            </a:pPr>
            <a:r>
              <a:rPr lang="en-US" b="1" dirty="0" smtClean="0">
                <a:solidFill>
                  <a:schemeClr val="accent4">
                    <a:lumMod val="75000"/>
                  </a:schemeClr>
                </a:solidFill>
              </a:rPr>
              <a:t>Sharing with and </a:t>
            </a:r>
            <a:r>
              <a:rPr lang="en-US" b="1" dirty="0" err="1" smtClean="0">
                <a:solidFill>
                  <a:schemeClr val="accent4">
                    <a:lumMod val="75000"/>
                  </a:schemeClr>
                </a:solidFill>
              </a:rPr>
              <a:t>discipling</a:t>
            </a:r>
            <a:r>
              <a:rPr lang="en-US" b="1" dirty="0" smtClean="0">
                <a:solidFill>
                  <a:schemeClr val="accent4">
                    <a:lumMod val="75000"/>
                  </a:schemeClr>
                </a:solidFill>
              </a:rPr>
              <a:t> others</a:t>
            </a:r>
            <a:endParaRPr lang="en-US" sz="1200" dirty="0">
              <a:solidFill>
                <a:srgbClr val="51B148"/>
              </a:solidFill>
            </a:endParaRPr>
          </a:p>
          <a:p>
            <a:pPr marL="0" lvl="0" indent="0">
              <a:spcBef>
                <a:spcPts val="0"/>
              </a:spcBef>
              <a:buNone/>
            </a:pPr>
            <a:endParaRPr lang="en-US" b="1" dirty="0" smtClean="0">
              <a:solidFill>
                <a:schemeClr val="accent4">
                  <a:lumMod val="75000"/>
                </a:schemeClr>
              </a:solidFill>
            </a:endParaRPr>
          </a:p>
        </p:txBody>
      </p:sp>
      <p:sp>
        <p:nvSpPr>
          <p:cNvPr id="113" name="Google Shape;113;p15"/>
          <p:cNvSpPr txBox="1">
            <a:spLocks noGrp="1"/>
          </p:cNvSpPr>
          <p:nvPr>
            <p:ph type="title"/>
          </p:nvPr>
        </p:nvSpPr>
        <p:spPr>
          <a:xfrm>
            <a:off x="3822000" y="588425"/>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Personal Development</a:t>
            </a:r>
            <a:endParaRPr b="1" dirty="0"/>
          </a:p>
        </p:txBody>
      </p:sp>
      <p:sp>
        <p:nvSpPr>
          <p:cNvPr id="117" name="Google Shape;117;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28</a:t>
            </a:fld>
            <a:endParaRPr/>
          </a:p>
        </p:txBody>
      </p:sp>
      <p:sp>
        <p:nvSpPr>
          <p:cNvPr id="7" name="Google Shape;192;p24"/>
          <p:cNvSpPr txBox="1">
            <a:spLocks/>
          </p:cNvSpPr>
          <p:nvPr/>
        </p:nvSpPr>
        <p:spPr>
          <a:xfrm>
            <a:off x="152400" y="4400550"/>
            <a:ext cx="2286000" cy="6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6BA42C"/>
                </a:solidFill>
              </a:rPr>
              <a:t>Abiding in the Vine</a:t>
            </a:r>
            <a:endParaRPr lang="en-US" sz="1600" b="1" i="1" dirty="0">
              <a:solidFill>
                <a:srgbClr val="6BA42C"/>
              </a:solidFill>
            </a:endParaRPr>
          </a:p>
        </p:txBody>
      </p:sp>
    </p:spTree>
    <p:extLst>
      <p:ext uri="{BB962C8B-B14F-4D97-AF65-F5344CB8AC3E}">
        <p14:creationId xmlns:p14="http://schemas.microsoft.com/office/powerpoint/2010/main" val="74659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19000" t="9000" r="15000" b="9000"/>
          </a:stretch>
        </a:blipFill>
        <a:effectLst/>
      </p:bgPr>
    </p:bg>
    <p:spTree>
      <p:nvGrpSpPr>
        <p:cNvPr id="1" name="Shape 191"/>
        <p:cNvGrpSpPr/>
        <p:nvPr/>
      </p:nvGrpSpPr>
      <p:grpSpPr>
        <a:xfrm>
          <a:off x="0" y="0"/>
          <a:ext cx="0" cy="0"/>
          <a:chOff x="0" y="0"/>
          <a:chExt cx="0" cy="0"/>
        </a:xfrm>
      </p:grpSpPr>
      <p:sp>
        <p:nvSpPr>
          <p:cNvPr id="192" name="Google Shape;192;p24"/>
          <p:cNvSpPr txBox="1">
            <a:spLocks noGrp="1"/>
          </p:cNvSpPr>
          <p:nvPr>
            <p:ph type="title" idx="4294967295"/>
          </p:nvPr>
        </p:nvSpPr>
        <p:spPr>
          <a:xfrm>
            <a:off x="76200" y="4171950"/>
            <a:ext cx="2286000" cy="81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rgbClr val="6BA42C"/>
                </a:solidFill>
              </a:rPr>
              <a:t>James Choung</a:t>
            </a:r>
            <a:br>
              <a:rPr lang="en" sz="1600" b="1" dirty="0" smtClean="0">
                <a:solidFill>
                  <a:srgbClr val="6BA42C"/>
                </a:solidFill>
              </a:rPr>
            </a:br>
            <a:r>
              <a:rPr lang="en" sz="1600" b="1" i="1" dirty="0" smtClean="0">
                <a:solidFill>
                  <a:srgbClr val="6BA42C"/>
                </a:solidFill>
              </a:rPr>
              <a:t>Real Life Continuum</a:t>
            </a:r>
            <a:endParaRPr sz="1600" b="1" i="1" dirty="0">
              <a:solidFill>
                <a:srgbClr val="6BA42C"/>
              </a:solidFill>
            </a:endParaRPr>
          </a:p>
        </p:txBody>
      </p:sp>
      <p:sp>
        <p:nvSpPr>
          <p:cNvPr id="193" name="Google Shape;193;p2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solidFill>
                  <a:srgbClr val="FFFFFF"/>
                </a:solidFill>
              </a:rPr>
              <a:pPr marL="0" lvl="0" indent="0" algn="l" rtl="0">
                <a:spcBef>
                  <a:spcPts val="0"/>
                </a:spcBef>
                <a:spcAft>
                  <a:spcPts val="0"/>
                </a:spcAft>
                <a:buNone/>
              </a:pPr>
              <a:t>29</a:t>
            </a:fld>
            <a:endParaRPr>
              <a:solidFill>
                <a:srgbClr val="FFFFFF"/>
              </a:solidFill>
            </a:endParaRPr>
          </a:p>
        </p:txBody>
      </p:sp>
      <p:sp>
        <p:nvSpPr>
          <p:cNvPr id="4" name="Google Shape;192;p24"/>
          <p:cNvSpPr txBox="1">
            <a:spLocks/>
          </p:cNvSpPr>
          <p:nvPr/>
        </p:nvSpPr>
        <p:spPr>
          <a:xfrm>
            <a:off x="6858000" y="133350"/>
            <a:ext cx="2057400" cy="457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6BA42C"/>
                </a:solidFill>
              </a:rPr>
              <a:t>Where are you?</a:t>
            </a:r>
            <a:endParaRPr lang="en-US" sz="1600" b="1" i="1" dirty="0">
              <a:solidFill>
                <a:srgbClr val="6BA42C"/>
              </a:solidFill>
            </a:endParaRPr>
          </a:p>
        </p:txBody>
      </p:sp>
    </p:spTree>
    <p:extLst>
      <p:ext uri="{BB962C8B-B14F-4D97-AF65-F5344CB8AC3E}">
        <p14:creationId xmlns:p14="http://schemas.microsoft.com/office/powerpoint/2010/main" val="9801221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ctrTitle" idx="4294967295"/>
          </p:nvPr>
        </p:nvSpPr>
        <p:spPr>
          <a:xfrm>
            <a:off x="685800" y="1430950"/>
            <a:ext cx="4390500" cy="86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dirty="0">
                <a:solidFill>
                  <a:srgbClr val="51B148"/>
                </a:solidFill>
              </a:rPr>
              <a:t>Hello!</a:t>
            </a:r>
            <a:endParaRPr sz="9600" dirty="0">
              <a:solidFill>
                <a:srgbClr val="51B148"/>
              </a:solidFill>
            </a:endParaRPr>
          </a:p>
        </p:txBody>
      </p:sp>
      <p:sp>
        <p:nvSpPr>
          <p:cNvPr id="123" name="Google Shape;123;p16"/>
          <p:cNvSpPr txBox="1">
            <a:spLocks noGrp="1"/>
          </p:cNvSpPr>
          <p:nvPr>
            <p:ph type="subTitle" idx="4294967295"/>
          </p:nvPr>
        </p:nvSpPr>
        <p:spPr>
          <a:xfrm>
            <a:off x="685800" y="2018282"/>
            <a:ext cx="4390500" cy="234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solidFill>
                  <a:srgbClr val="FFFFFF"/>
                </a:solidFill>
              </a:rPr>
              <a:t>I AM </a:t>
            </a:r>
            <a:r>
              <a:rPr lang="en-US" dirty="0" smtClean="0">
                <a:solidFill>
                  <a:srgbClr val="FFFFFF"/>
                </a:solidFill>
              </a:rPr>
              <a:t>BILL MOREHOUSE</a:t>
            </a:r>
            <a:endParaRPr dirty="0">
              <a:solidFill>
                <a:srgbClr val="FFFFFF"/>
              </a:solidFill>
            </a:endParaRPr>
          </a:p>
          <a:p>
            <a:pPr marL="0" lvl="0" indent="0" algn="l" rtl="0">
              <a:spcBef>
                <a:spcPts val="600"/>
              </a:spcBef>
              <a:spcAft>
                <a:spcPts val="0"/>
              </a:spcAft>
              <a:buClr>
                <a:schemeClr val="dk1"/>
              </a:buClr>
              <a:buSzPts val="1100"/>
              <a:buFont typeface="Arial"/>
              <a:buNone/>
            </a:pPr>
            <a:r>
              <a:rPr lang="en" dirty="0" smtClean="0">
                <a:solidFill>
                  <a:srgbClr val="FFFFFF"/>
                </a:solidFill>
              </a:rPr>
              <a:t>I’m </a:t>
            </a:r>
            <a:r>
              <a:rPr lang="en" dirty="0">
                <a:solidFill>
                  <a:srgbClr val="FFFFFF"/>
                </a:solidFill>
              </a:rPr>
              <a:t>here because I love to </a:t>
            </a:r>
            <a:r>
              <a:rPr lang="en" dirty="0" smtClean="0">
                <a:solidFill>
                  <a:srgbClr val="FFFFFF"/>
                </a:solidFill>
              </a:rPr>
              <a:t>share good news with people. </a:t>
            </a:r>
            <a:endParaRPr dirty="0">
              <a:solidFill>
                <a:srgbClr val="FFFFFF"/>
              </a:solidFill>
            </a:endParaRPr>
          </a:p>
          <a:p>
            <a:pPr marL="0" lvl="0" indent="0">
              <a:spcAft>
                <a:spcPts val="1200"/>
              </a:spcAft>
              <a:buClr>
                <a:schemeClr val="dk1"/>
              </a:buClr>
              <a:buSzPts val="1100"/>
              <a:buNone/>
            </a:pPr>
            <a:r>
              <a:rPr lang="en-US" dirty="0">
                <a:solidFill>
                  <a:srgbClr val="FFFFFF"/>
                </a:solidFill>
                <a:hlinkClick r:id="rId3"/>
              </a:rPr>
              <a:t>www.hisbranches.org</a:t>
            </a:r>
            <a:endParaRPr lang="en-US" dirty="0">
              <a:solidFill>
                <a:srgbClr val="FFFFFF"/>
              </a:solidFill>
            </a:endParaRPr>
          </a:p>
          <a:p>
            <a:pPr marL="0" lvl="0" indent="0">
              <a:spcBef>
                <a:spcPts val="0"/>
              </a:spcBef>
              <a:buClr>
                <a:schemeClr val="dk1"/>
              </a:buClr>
              <a:buSzPts val="1100"/>
              <a:buNone/>
            </a:pPr>
            <a:r>
              <a:rPr lang="en-US" b="1" dirty="0" smtClean="0">
                <a:solidFill>
                  <a:srgbClr val="FFFFFF"/>
                </a:solidFill>
              </a:rPr>
              <a:t>CCHF </a:t>
            </a:r>
            <a:r>
              <a:rPr lang="en-US" b="1" dirty="0">
                <a:solidFill>
                  <a:srgbClr val="FFFFFF"/>
                </a:solidFill>
              </a:rPr>
              <a:t>Conference 3/19</a:t>
            </a:r>
          </a:p>
        </p:txBody>
      </p:sp>
      <p:pic>
        <p:nvPicPr>
          <p:cNvPr id="124" name="Google Shape;124;p16"/>
          <p:cNvPicPr preferRelativeResize="0"/>
          <p:nvPr/>
        </p:nvPicPr>
        <p:blipFill>
          <a:blip r:embed="rId4" cstate="email">
            <a:extLst>
              <a:ext uri="{28A0092B-C50C-407E-A947-70E740481C1C}">
                <a14:useLocalDpi xmlns:a14="http://schemas.microsoft.com/office/drawing/2010/main"/>
              </a:ext>
            </a:extLst>
          </a:blip>
          <a:stretch>
            <a:fillRect/>
          </a:stretch>
        </p:blipFill>
        <p:spPr>
          <a:xfrm rot="-1782894">
            <a:off x="5405999" y="774329"/>
            <a:ext cx="2702928" cy="2702928"/>
          </a:xfrm>
          <a:prstGeom prst="round2DiagRect">
            <a:avLst>
              <a:gd name="adj1" fmla="val 50000"/>
              <a:gd name="adj2" fmla="val 0"/>
            </a:avLst>
          </a:prstGeom>
          <a:noFill/>
          <a:ln>
            <a:noFill/>
          </a:ln>
        </p:spPr>
      </p:pic>
      <p:sp>
        <p:nvSpPr>
          <p:cNvPr id="125" name="Google Shape;125;p1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3</a:t>
            </a:fld>
            <a:endParaRPr/>
          </a:p>
        </p:txBody>
      </p:sp>
      <p:sp>
        <p:nvSpPr>
          <p:cNvPr id="126" name="Google Shape;126;p16"/>
          <p:cNvSpPr/>
          <p:nvPr/>
        </p:nvSpPr>
        <p:spPr>
          <a:xfrm rot="1553879">
            <a:off x="6337783" y="3906779"/>
            <a:ext cx="1651751" cy="1002497"/>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rot="-7428817">
            <a:off x="7606849" y="3029768"/>
            <a:ext cx="640974" cy="998333"/>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6000" r="70000" b="24000"/>
          </a:stretch>
        </a:blipFill>
        <a:effectLst/>
      </p:bgPr>
    </p:bg>
    <p:spTree>
      <p:nvGrpSpPr>
        <p:cNvPr id="1" name="Shape 286"/>
        <p:cNvGrpSpPr/>
        <p:nvPr/>
      </p:nvGrpSpPr>
      <p:grpSpPr>
        <a:xfrm>
          <a:off x="0" y="0"/>
          <a:ext cx="0" cy="0"/>
          <a:chOff x="0" y="0"/>
          <a:chExt cx="0" cy="0"/>
        </a:xfrm>
      </p:grpSpPr>
      <p:sp>
        <p:nvSpPr>
          <p:cNvPr id="287" name="Google Shape;287;p31"/>
          <p:cNvSpPr txBox="1">
            <a:spLocks noGrp="1"/>
          </p:cNvSpPr>
          <p:nvPr>
            <p:ph type="title"/>
          </p:nvPr>
        </p:nvSpPr>
        <p:spPr>
          <a:xfrm>
            <a:off x="3822000" y="359825"/>
            <a:ext cx="50172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Sharing Good News Review</a:t>
            </a:r>
            <a:endParaRPr b="1" dirty="0"/>
          </a:p>
        </p:txBody>
      </p:sp>
      <p:sp>
        <p:nvSpPr>
          <p:cNvPr id="288" name="Google Shape;288;p31"/>
          <p:cNvSpPr txBox="1">
            <a:spLocks noGrp="1"/>
          </p:cNvSpPr>
          <p:nvPr>
            <p:ph type="body" idx="1"/>
          </p:nvPr>
        </p:nvSpPr>
        <p:spPr>
          <a:xfrm>
            <a:off x="3822000" y="1015175"/>
            <a:ext cx="1547400" cy="18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smtClean="0">
                <a:solidFill>
                  <a:srgbClr val="339933"/>
                </a:solidFill>
              </a:rPr>
              <a:t>A Lifestyle</a:t>
            </a:r>
            <a:endParaRPr b="1" dirty="0">
              <a:solidFill>
                <a:srgbClr val="339933"/>
              </a:solidFill>
            </a:endParaRPr>
          </a:p>
          <a:p>
            <a:pPr marL="0" lvl="0" indent="0" algn="l" rtl="0">
              <a:spcBef>
                <a:spcPts val="600"/>
              </a:spcBef>
              <a:spcAft>
                <a:spcPts val="0"/>
              </a:spcAft>
              <a:buNone/>
            </a:pPr>
            <a:r>
              <a:rPr lang="en" sz="1200" dirty="0" smtClean="0"/>
              <a:t>Sharing becomes part of a provider’s lifestyle, both inside and outside the office, stemming from their heart.</a:t>
            </a:r>
            <a:endParaRPr sz="1200" dirty="0"/>
          </a:p>
        </p:txBody>
      </p:sp>
      <p:sp>
        <p:nvSpPr>
          <p:cNvPr id="289" name="Google Shape;289;p31"/>
          <p:cNvSpPr txBox="1">
            <a:spLocks noGrp="1"/>
          </p:cNvSpPr>
          <p:nvPr>
            <p:ph type="body" idx="2"/>
          </p:nvPr>
        </p:nvSpPr>
        <p:spPr>
          <a:xfrm>
            <a:off x="5448638" y="1015175"/>
            <a:ext cx="1547400" cy="18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smtClean="0">
                <a:solidFill>
                  <a:srgbClr val="339933"/>
                </a:solidFill>
              </a:rPr>
              <a:t>Interwoven</a:t>
            </a:r>
            <a:endParaRPr b="1" dirty="0">
              <a:solidFill>
                <a:srgbClr val="339933"/>
              </a:solidFill>
            </a:endParaRPr>
          </a:p>
          <a:p>
            <a:pPr marL="0" lvl="0" indent="0" algn="l" rtl="0">
              <a:spcBef>
                <a:spcPts val="600"/>
              </a:spcBef>
              <a:spcAft>
                <a:spcPts val="0"/>
              </a:spcAft>
              <a:buNone/>
            </a:pPr>
            <a:r>
              <a:rPr lang="en" sz="1200" dirty="0" smtClean="0"/>
              <a:t>Sharing is a seamless part of the clinical and personal encounter with each individual, tailored to their circumstances.</a:t>
            </a:r>
            <a:endParaRPr sz="1200" dirty="0"/>
          </a:p>
        </p:txBody>
      </p:sp>
      <p:sp>
        <p:nvSpPr>
          <p:cNvPr id="290" name="Google Shape;290;p31"/>
          <p:cNvSpPr txBox="1">
            <a:spLocks noGrp="1"/>
          </p:cNvSpPr>
          <p:nvPr>
            <p:ph type="body" idx="3"/>
          </p:nvPr>
        </p:nvSpPr>
        <p:spPr>
          <a:xfrm>
            <a:off x="7075275" y="1015175"/>
            <a:ext cx="1547400" cy="18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smtClean="0">
                <a:solidFill>
                  <a:srgbClr val="339933"/>
                </a:solidFill>
              </a:rPr>
              <a:t>Natural</a:t>
            </a:r>
            <a:endParaRPr b="1" dirty="0">
              <a:solidFill>
                <a:srgbClr val="339933"/>
              </a:solidFill>
            </a:endParaRPr>
          </a:p>
          <a:p>
            <a:pPr marL="0" lvl="0" indent="0" algn="l" rtl="0">
              <a:spcBef>
                <a:spcPts val="600"/>
              </a:spcBef>
              <a:spcAft>
                <a:spcPts val="0"/>
              </a:spcAft>
              <a:buNone/>
            </a:pPr>
            <a:r>
              <a:rPr lang="en-US" sz="1200" dirty="0" smtClean="0"/>
              <a:t>Sharing is the fruit of study, meditation, prayer, and gaining understanding of the human condition and God’s love for us.</a:t>
            </a:r>
            <a:endParaRPr sz="1200" dirty="0"/>
          </a:p>
          <a:p>
            <a:pPr marL="0" lvl="0" indent="0" algn="l" rtl="0">
              <a:spcBef>
                <a:spcPts val="600"/>
              </a:spcBef>
              <a:spcAft>
                <a:spcPts val="0"/>
              </a:spcAft>
              <a:buNone/>
            </a:pPr>
            <a:endParaRPr sz="1200" dirty="0"/>
          </a:p>
        </p:txBody>
      </p:sp>
      <p:sp>
        <p:nvSpPr>
          <p:cNvPr id="291" name="Google Shape;291;p3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30</a:t>
            </a:fld>
            <a:endParaRPr/>
          </a:p>
        </p:txBody>
      </p:sp>
      <p:sp>
        <p:nvSpPr>
          <p:cNvPr id="292" name="Google Shape;292;p31"/>
          <p:cNvSpPr txBox="1">
            <a:spLocks noGrp="1"/>
          </p:cNvSpPr>
          <p:nvPr>
            <p:ph type="body" idx="1"/>
          </p:nvPr>
        </p:nvSpPr>
        <p:spPr>
          <a:xfrm>
            <a:off x="3822000" y="2920175"/>
            <a:ext cx="1547400" cy="18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strike="sngStrike" dirty="0" smtClean="0">
                <a:solidFill>
                  <a:schemeClr val="tx1"/>
                </a:solidFill>
              </a:rPr>
              <a:t>Technique</a:t>
            </a:r>
            <a:endParaRPr b="1" strike="sngStrike" dirty="0">
              <a:solidFill>
                <a:schemeClr val="tx1"/>
              </a:solidFill>
            </a:endParaRPr>
          </a:p>
          <a:p>
            <a:pPr marL="0" lvl="0" indent="0" algn="l" rtl="0">
              <a:spcBef>
                <a:spcPts val="600"/>
              </a:spcBef>
              <a:spcAft>
                <a:spcPts val="0"/>
              </a:spcAft>
              <a:buNone/>
            </a:pPr>
            <a:r>
              <a:rPr lang="en" sz="1200" dirty="0" smtClean="0"/>
              <a:t>It is not a formula or technique that can be pulled out and applied like resetting a dislocated joint or applying a bandage.</a:t>
            </a:r>
            <a:endParaRPr sz="1200" dirty="0"/>
          </a:p>
        </p:txBody>
      </p:sp>
      <p:sp>
        <p:nvSpPr>
          <p:cNvPr id="293" name="Google Shape;293;p31"/>
          <p:cNvSpPr txBox="1">
            <a:spLocks noGrp="1"/>
          </p:cNvSpPr>
          <p:nvPr>
            <p:ph type="body" idx="2"/>
          </p:nvPr>
        </p:nvSpPr>
        <p:spPr>
          <a:xfrm>
            <a:off x="5448638" y="2920175"/>
            <a:ext cx="1547400" cy="18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strike="sngStrike" dirty="0" smtClean="0">
                <a:solidFill>
                  <a:schemeClr val="tx1"/>
                </a:solidFill>
              </a:rPr>
              <a:t>Add On</a:t>
            </a:r>
            <a:endParaRPr b="1" strike="sngStrike" dirty="0">
              <a:solidFill>
                <a:schemeClr val="tx1"/>
              </a:solidFill>
            </a:endParaRPr>
          </a:p>
          <a:p>
            <a:pPr marL="0" lvl="0" indent="0" algn="l" rtl="0">
              <a:spcBef>
                <a:spcPts val="600"/>
              </a:spcBef>
              <a:spcAft>
                <a:spcPts val="0"/>
              </a:spcAft>
              <a:buNone/>
            </a:pPr>
            <a:r>
              <a:rPr lang="en" sz="1200" dirty="0" smtClean="0"/>
              <a:t>It is not an optional add on to an unusual or particularly difficult visit which is done infrequently when time will permit.</a:t>
            </a:r>
            <a:endParaRPr sz="1200" dirty="0"/>
          </a:p>
        </p:txBody>
      </p:sp>
      <p:sp>
        <p:nvSpPr>
          <p:cNvPr id="294" name="Google Shape;294;p31"/>
          <p:cNvSpPr txBox="1">
            <a:spLocks noGrp="1"/>
          </p:cNvSpPr>
          <p:nvPr>
            <p:ph type="body" idx="3"/>
          </p:nvPr>
        </p:nvSpPr>
        <p:spPr>
          <a:xfrm>
            <a:off x="7075275" y="2920175"/>
            <a:ext cx="1547400" cy="1808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strike="sngStrike" dirty="0" smtClean="0">
                <a:solidFill>
                  <a:schemeClr val="tx1"/>
                </a:solidFill>
              </a:rPr>
              <a:t>Artificial</a:t>
            </a:r>
            <a:endParaRPr b="1" strike="sngStrike" dirty="0">
              <a:solidFill>
                <a:schemeClr val="tx1"/>
              </a:solidFill>
            </a:endParaRPr>
          </a:p>
          <a:p>
            <a:pPr marL="0" lvl="0" indent="0" algn="l" rtl="0">
              <a:spcBef>
                <a:spcPts val="600"/>
              </a:spcBef>
              <a:spcAft>
                <a:spcPts val="0"/>
              </a:spcAft>
              <a:buNone/>
            </a:pPr>
            <a:r>
              <a:rPr lang="en-US" sz="1200" dirty="0" smtClean="0"/>
              <a:t>It is not an artificial “spiritual” intrusion into an otherwise competent but primarily secular clinical encounter.</a:t>
            </a:r>
            <a:endParaRPr sz="1200" dirty="0"/>
          </a:p>
          <a:p>
            <a:pPr marL="0" lvl="0" indent="0" algn="l" rtl="0">
              <a:spcBef>
                <a:spcPts val="600"/>
              </a:spcBef>
              <a:spcAft>
                <a:spcPts val="0"/>
              </a:spcAft>
              <a:buNone/>
            </a:pPr>
            <a:endParaRPr sz="1200" dirty="0"/>
          </a:p>
        </p:txBody>
      </p:sp>
      <p:sp>
        <p:nvSpPr>
          <p:cNvPr id="10" name="Google Shape;192;p24"/>
          <p:cNvSpPr txBox="1">
            <a:spLocks/>
          </p:cNvSpPr>
          <p:nvPr/>
        </p:nvSpPr>
        <p:spPr>
          <a:xfrm>
            <a:off x="152400" y="4400550"/>
            <a:ext cx="2286000" cy="6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1pPr>
            <a:lvl2pPr marR="0" lvl="1"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2pPr>
            <a:lvl3pPr marR="0" lvl="2"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3pPr>
            <a:lvl4pPr marR="0" lvl="3"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4pPr>
            <a:lvl5pPr marR="0" lvl="4"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5pPr>
            <a:lvl6pPr marR="0" lvl="5"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6pPr>
            <a:lvl7pPr marR="0" lvl="6"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7pPr>
            <a:lvl8pPr marR="0" lvl="7"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8pPr>
            <a:lvl9pPr marR="0" lvl="8" algn="l" rtl="0">
              <a:lnSpc>
                <a:spcPct val="100000"/>
              </a:lnSpc>
              <a:spcBef>
                <a:spcPts val="0"/>
              </a:spcBef>
              <a:spcAft>
                <a:spcPts val="0"/>
              </a:spcAft>
              <a:buClr>
                <a:srgbClr val="9BCF63"/>
              </a:buClr>
              <a:buSzPts val="3600"/>
              <a:buFont typeface="Dosis Light"/>
              <a:buNone/>
              <a:defRPr sz="3600" b="0" i="0" u="none" strike="noStrike" cap="none">
                <a:solidFill>
                  <a:srgbClr val="9BCF63"/>
                </a:solidFill>
                <a:latin typeface="Dosis Light"/>
                <a:ea typeface="Dosis Light"/>
                <a:cs typeface="Dosis Light"/>
                <a:sym typeface="Dosis Light"/>
              </a:defRPr>
            </a:lvl9pPr>
          </a:lstStyle>
          <a:p>
            <a:pPr algn="ctr"/>
            <a:r>
              <a:rPr lang="en-US" sz="1600" b="1" dirty="0" smtClean="0">
                <a:solidFill>
                  <a:srgbClr val="6BA42C"/>
                </a:solidFill>
              </a:rPr>
              <a:t>Living </a:t>
            </a:r>
            <a:r>
              <a:rPr lang="en-US" sz="1600" b="1" dirty="0">
                <a:solidFill>
                  <a:srgbClr val="6BA42C"/>
                </a:solidFill>
              </a:rPr>
              <a:t>out the Gospel </a:t>
            </a:r>
            <a:endParaRPr lang="en-US" sz="1600" b="1" i="1" dirty="0">
              <a:solidFill>
                <a:srgbClr val="6BA42C"/>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1200" y="-247650"/>
            <a:ext cx="1838425" cy="1676400"/>
          </a:xfrm>
          <a:prstGeom prst="rect">
            <a:avLst/>
          </a:prstGeom>
        </p:spPr>
      </p:pic>
    </p:spTree>
    <p:extLst>
      <p:ext uri="{BB962C8B-B14F-4D97-AF65-F5344CB8AC3E}">
        <p14:creationId xmlns:p14="http://schemas.microsoft.com/office/powerpoint/2010/main" val="418109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sp>
        <p:nvSpPr>
          <p:cNvPr id="224" name="Google Shape;224;p27"/>
          <p:cNvSpPr/>
          <p:nvPr/>
        </p:nvSpPr>
        <p:spPr>
          <a:xfrm>
            <a:off x="516219" y="742950"/>
            <a:ext cx="8171736" cy="4056985"/>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1D5885">
              <a:alpha val="52310"/>
            </a:srgbClr>
          </a:solidFill>
          <a:ln>
            <a:noFill/>
          </a:ln>
        </p:spPr>
        <p:txBody>
          <a:bodyPr spcFirstLastPara="1" wrap="square" lIns="91425" tIns="91425" rIns="91425" bIns="91425" anchor="ctr" anchorCtr="0">
            <a:noAutofit/>
          </a:bodyPr>
          <a:lstStyle/>
          <a:p>
            <a:pPr>
              <a:buClr>
                <a:schemeClr val="accent1">
                  <a:lumMod val="75000"/>
                </a:schemeClr>
              </a:buClr>
            </a:pPr>
            <a:endParaRPr lang="en-US" sz="1800" b="1" dirty="0" smtClean="0">
              <a:solidFill>
                <a:schemeClr val="bg1"/>
              </a:solidFill>
              <a:latin typeface="Pontano Sans" charset="0"/>
            </a:endParaRPr>
          </a:p>
          <a:p>
            <a:pPr indent="-182880">
              <a:buClr>
                <a:schemeClr val="accent1">
                  <a:lumMod val="75000"/>
                </a:schemeClr>
              </a:buClr>
              <a:buFont typeface="Arial" panose="020B0604020202020204" pitchFamily="34" charset="0"/>
              <a:buChar char="•"/>
            </a:pPr>
            <a:r>
              <a:rPr lang="en-US" sz="1800" b="1" dirty="0" smtClean="0">
                <a:solidFill>
                  <a:schemeClr val="bg1"/>
                </a:solidFill>
                <a:latin typeface="Pontano Sans" charset="0"/>
              </a:rPr>
              <a:t>Henry T. </a:t>
            </a:r>
            <a:r>
              <a:rPr lang="en-US" sz="1800" b="1" dirty="0" err="1" smtClean="0">
                <a:solidFill>
                  <a:schemeClr val="bg1"/>
                </a:solidFill>
                <a:latin typeface="Pontano Sans" charset="0"/>
              </a:rPr>
              <a:t>Blackaby</a:t>
            </a:r>
            <a:endParaRPr lang="en-US" sz="1800" b="1" dirty="0" smtClean="0">
              <a:solidFill>
                <a:schemeClr val="bg1"/>
              </a:solidFill>
              <a:latin typeface="Pontano Sans" charset="0"/>
            </a:endParaRPr>
          </a:p>
          <a:p>
            <a:pPr marL="182880" lvl="0">
              <a:spcAft>
                <a:spcPts val="600"/>
              </a:spcAft>
              <a:buClr>
                <a:schemeClr val="accent1">
                  <a:lumMod val="75000"/>
                </a:schemeClr>
              </a:buClr>
            </a:pPr>
            <a:r>
              <a:rPr lang="en-US" b="1" dirty="0" smtClean="0">
                <a:solidFill>
                  <a:schemeClr val="tx1"/>
                </a:solidFill>
                <a:latin typeface="Pontano Sans" charset="0"/>
              </a:rPr>
              <a:t>Experiencing </a:t>
            </a:r>
            <a:r>
              <a:rPr lang="en-US" b="1" dirty="0">
                <a:solidFill>
                  <a:schemeClr val="tx1"/>
                </a:solidFill>
                <a:latin typeface="Pontano Sans" charset="0"/>
              </a:rPr>
              <a:t>God: Knowing and Doing the Will of God. </a:t>
            </a:r>
            <a:r>
              <a:rPr lang="en-US" dirty="0">
                <a:solidFill>
                  <a:schemeClr val="tx1"/>
                </a:solidFill>
                <a:latin typeface="Pontano Sans" charset="0"/>
              </a:rPr>
              <a:t>Nashville, TN: B&amp;H Books; </a:t>
            </a:r>
            <a:r>
              <a:rPr lang="en-US" dirty="0" smtClean="0">
                <a:solidFill>
                  <a:schemeClr val="tx1"/>
                </a:solidFill>
                <a:latin typeface="Pontano Sans" charset="0"/>
              </a:rPr>
              <a:t>Revised edition</a:t>
            </a:r>
            <a:r>
              <a:rPr lang="en-US" dirty="0">
                <a:solidFill>
                  <a:schemeClr val="tx1"/>
                </a:solidFill>
                <a:latin typeface="Pontano Sans" charset="0"/>
              </a:rPr>
              <a:t>, 2008. </a:t>
            </a:r>
          </a:p>
          <a:p>
            <a:pPr lvl="0" indent="-182880">
              <a:buClr>
                <a:schemeClr val="accent1">
                  <a:lumMod val="75000"/>
                </a:schemeClr>
              </a:buClr>
              <a:buFont typeface="Arial" panose="020B0604020202020204" pitchFamily="34" charset="0"/>
              <a:buChar char="•"/>
            </a:pPr>
            <a:r>
              <a:rPr lang="en-US" sz="1800" b="1" dirty="0" smtClean="0">
                <a:solidFill>
                  <a:schemeClr val="bg1"/>
                </a:solidFill>
                <a:latin typeface="Pontano Sans" charset="0"/>
              </a:rPr>
              <a:t>James </a:t>
            </a:r>
            <a:r>
              <a:rPr lang="en-US" sz="1800" b="1" dirty="0" err="1" smtClean="0">
                <a:solidFill>
                  <a:schemeClr val="bg1"/>
                </a:solidFill>
                <a:latin typeface="Pontano Sans" charset="0"/>
              </a:rPr>
              <a:t>Choung</a:t>
            </a:r>
            <a:endParaRPr lang="en-US" sz="1800" b="1" dirty="0">
              <a:solidFill>
                <a:schemeClr val="bg1"/>
              </a:solidFill>
              <a:latin typeface="Pontano Sans" charset="0"/>
            </a:endParaRPr>
          </a:p>
          <a:p>
            <a:pPr marL="182880" lvl="2"/>
            <a:r>
              <a:rPr lang="en-US" b="1" dirty="0">
                <a:latin typeface="Pontano Sans" charset="0"/>
              </a:rPr>
              <a:t>True Story: A </a:t>
            </a:r>
            <a:r>
              <a:rPr lang="en-US" b="1" dirty="0" smtClean="0">
                <a:latin typeface="Pontano Sans" charset="0"/>
              </a:rPr>
              <a:t>Christianity </a:t>
            </a:r>
            <a:r>
              <a:rPr lang="en-US" b="1" dirty="0">
                <a:latin typeface="Pontano Sans" charset="0"/>
              </a:rPr>
              <a:t>Worth Believing In. </a:t>
            </a:r>
            <a:r>
              <a:rPr lang="en-US" dirty="0">
                <a:latin typeface="Pontano Sans" charset="0"/>
              </a:rPr>
              <a:t>Downers Grove, IL: </a:t>
            </a:r>
            <a:r>
              <a:rPr lang="en-US" dirty="0" err="1">
                <a:latin typeface="Pontano Sans" charset="0"/>
              </a:rPr>
              <a:t>InterVarsity</a:t>
            </a:r>
            <a:r>
              <a:rPr lang="en-US" dirty="0">
                <a:latin typeface="Pontano Sans" charset="0"/>
              </a:rPr>
              <a:t> Press, 2008</a:t>
            </a:r>
            <a:r>
              <a:rPr lang="en-US" dirty="0" smtClean="0">
                <a:latin typeface="Pontano Sans" charset="0"/>
              </a:rPr>
              <a:t>.</a:t>
            </a:r>
            <a:endParaRPr lang="en-US" dirty="0">
              <a:latin typeface="Pontano Sans" charset="0"/>
            </a:endParaRPr>
          </a:p>
          <a:p>
            <a:pPr marL="182880" lvl="2">
              <a:spcAft>
                <a:spcPts val="600"/>
              </a:spcAft>
            </a:pPr>
            <a:r>
              <a:rPr lang="en-US" b="1" dirty="0" smtClean="0">
                <a:latin typeface="Pontano Sans" charset="0"/>
              </a:rPr>
              <a:t>Real Life: A Christianity Worth Living Out. </a:t>
            </a:r>
            <a:r>
              <a:rPr lang="en-US" dirty="0" smtClean="0">
                <a:latin typeface="Pontano Sans" charset="0"/>
              </a:rPr>
              <a:t>Downers </a:t>
            </a:r>
            <a:r>
              <a:rPr lang="en-US" dirty="0">
                <a:latin typeface="Pontano Sans" charset="0"/>
              </a:rPr>
              <a:t>Grove, IL: </a:t>
            </a:r>
            <a:r>
              <a:rPr lang="en-US" dirty="0" err="1">
                <a:latin typeface="Pontano Sans" charset="0"/>
              </a:rPr>
              <a:t>InterVarsity</a:t>
            </a:r>
            <a:r>
              <a:rPr lang="en-US" dirty="0">
                <a:latin typeface="Pontano Sans" charset="0"/>
              </a:rPr>
              <a:t> Press, 2012</a:t>
            </a:r>
            <a:r>
              <a:rPr lang="en-US" dirty="0" smtClean="0">
                <a:latin typeface="Pontano Sans" charset="0"/>
              </a:rPr>
              <a:t>.</a:t>
            </a:r>
          </a:p>
          <a:p>
            <a:pPr indent="-182880">
              <a:buClr>
                <a:schemeClr val="accent1">
                  <a:lumMod val="75000"/>
                </a:schemeClr>
              </a:buClr>
              <a:buFont typeface="Arial" panose="020B0604020202020204" pitchFamily="34" charset="0"/>
              <a:buChar char="•"/>
            </a:pPr>
            <a:r>
              <a:rPr lang="en-US" sz="1800" b="1" dirty="0" smtClean="0">
                <a:solidFill>
                  <a:schemeClr val="bg1"/>
                </a:solidFill>
                <a:latin typeface="Pontano Sans" charset="0"/>
              </a:rPr>
              <a:t>C. S. Lewis</a:t>
            </a:r>
            <a:endParaRPr lang="en-US" sz="1800" b="1" dirty="0">
              <a:solidFill>
                <a:schemeClr val="bg1"/>
              </a:solidFill>
              <a:latin typeface="Pontano Sans" charset="0"/>
            </a:endParaRPr>
          </a:p>
          <a:p>
            <a:pPr marL="182880" lvl="0">
              <a:spcAft>
                <a:spcPts val="600"/>
              </a:spcAft>
              <a:buClr>
                <a:schemeClr val="accent1">
                  <a:lumMod val="75000"/>
                </a:schemeClr>
              </a:buClr>
            </a:pPr>
            <a:r>
              <a:rPr lang="en-US" b="1" dirty="0" smtClean="0">
                <a:solidFill>
                  <a:schemeClr val="tx1"/>
                </a:solidFill>
                <a:latin typeface="Pontano Sans" charset="0"/>
              </a:rPr>
              <a:t>Mere Christianity. </a:t>
            </a:r>
            <a:r>
              <a:rPr lang="en-US" dirty="0" smtClean="0">
                <a:solidFill>
                  <a:schemeClr val="tx1"/>
                </a:solidFill>
                <a:latin typeface="Pontano Sans" charset="0"/>
              </a:rPr>
              <a:t>First published in 1952. San </a:t>
            </a:r>
            <a:r>
              <a:rPr lang="en-US" dirty="0">
                <a:solidFill>
                  <a:schemeClr val="tx1"/>
                </a:solidFill>
                <a:latin typeface="Pontano Sans" charset="0"/>
              </a:rPr>
              <a:t>Francisco, CA: </a:t>
            </a:r>
            <a:r>
              <a:rPr lang="en-US" dirty="0" err="1">
                <a:solidFill>
                  <a:schemeClr val="tx1"/>
                </a:solidFill>
                <a:latin typeface="Pontano Sans" charset="0"/>
              </a:rPr>
              <a:t>HarperOne</a:t>
            </a:r>
            <a:r>
              <a:rPr lang="en-US" dirty="0">
                <a:solidFill>
                  <a:schemeClr val="tx1"/>
                </a:solidFill>
                <a:latin typeface="Pontano Sans" charset="0"/>
              </a:rPr>
              <a:t>; Revised &amp; Enlarged edition, 2015. </a:t>
            </a:r>
            <a:endParaRPr lang="en-US" dirty="0" smtClean="0">
              <a:latin typeface="Pontano Sans" charset="0"/>
            </a:endParaRPr>
          </a:p>
          <a:p>
            <a:pPr indent="-182880" fontAlgn="base">
              <a:buClr>
                <a:schemeClr val="accent1">
                  <a:lumMod val="75000"/>
                </a:schemeClr>
              </a:buClr>
              <a:buFont typeface="Arial" panose="020B0604020202020204" pitchFamily="34" charset="0"/>
              <a:buChar char="•"/>
            </a:pPr>
            <a:r>
              <a:rPr lang="en-US" sz="1800" b="1" dirty="0" smtClean="0">
                <a:solidFill>
                  <a:schemeClr val="bg1"/>
                </a:solidFill>
                <a:latin typeface="Pontano Sans" charset="0"/>
              </a:rPr>
              <a:t>George </a:t>
            </a:r>
            <a:r>
              <a:rPr lang="en-US" sz="1800" b="1" dirty="0">
                <a:solidFill>
                  <a:schemeClr val="bg1"/>
                </a:solidFill>
                <a:latin typeface="Pontano Sans" charset="0"/>
              </a:rPr>
              <a:t>E. </a:t>
            </a:r>
            <a:r>
              <a:rPr lang="en-US" sz="1800" b="1" dirty="0" smtClean="0">
                <a:solidFill>
                  <a:schemeClr val="bg1"/>
                </a:solidFill>
                <a:latin typeface="Pontano Sans" charset="0"/>
              </a:rPr>
              <a:t>Ladd</a:t>
            </a:r>
          </a:p>
          <a:p>
            <a:pPr marL="182880" fontAlgn="base">
              <a:spcAft>
                <a:spcPts val="600"/>
              </a:spcAft>
            </a:pPr>
            <a:r>
              <a:rPr lang="en-US" b="1" dirty="0" smtClean="0">
                <a:latin typeface="Pontano Sans" charset="0"/>
              </a:rPr>
              <a:t>The </a:t>
            </a:r>
            <a:r>
              <a:rPr lang="en-US" b="1" dirty="0">
                <a:latin typeface="Pontano Sans" charset="0"/>
              </a:rPr>
              <a:t>Gospel of the </a:t>
            </a:r>
            <a:r>
              <a:rPr lang="en-US" b="1" dirty="0" smtClean="0">
                <a:latin typeface="Pontano Sans" charset="0"/>
              </a:rPr>
              <a:t>Kingdom.</a:t>
            </a:r>
            <a:r>
              <a:rPr lang="en-US" dirty="0" smtClean="0">
                <a:latin typeface="Pontano Sans" charset="0"/>
              </a:rPr>
              <a:t> </a:t>
            </a:r>
            <a:r>
              <a:rPr lang="en-US" dirty="0">
                <a:latin typeface="Pontano Sans" charset="0"/>
              </a:rPr>
              <a:t>Grand Rapids, MI: Eerdmans, 1959. An outstanding resource, reprinted in paperback by Martino Publishing in 2011</a:t>
            </a:r>
            <a:r>
              <a:rPr lang="en-US" dirty="0" smtClean="0">
                <a:latin typeface="Pontano Sans" charset="0"/>
              </a:rPr>
              <a:t>.</a:t>
            </a:r>
          </a:p>
          <a:p>
            <a:pPr indent="-182880" fontAlgn="base">
              <a:buClr>
                <a:schemeClr val="accent1">
                  <a:lumMod val="75000"/>
                </a:schemeClr>
              </a:buClr>
              <a:buFont typeface="Arial" panose="020B0604020202020204" pitchFamily="34" charset="0"/>
              <a:buChar char="•"/>
            </a:pPr>
            <a:r>
              <a:rPr lang="en-US" sz="1800" b="1" dirty="0" err="1" smtClean="0">
                <a:solidFill>
                  <a:schemeClr val="bg1"/>
                </a:solidFill>
                <a:latin typeface="Pontano Sans" charset="0"/>
              </a:rPr>
              <a:t>Sorge</a:t>
            </a:r>
            <a:r>
              <a:rPr lang="en-US" sz="1800" b="1" dirty="0">
                <a:solidFill>
                  <a:schemeClr val="bg1"/>
                </a:solidFill>
                <a:latin typeface="Pontano Sans" charset="0"/>
              </a:rPr>
              <a:t>, Bob</a:t>
            </a:r>
          </a:p>
          <a:p>
            <a:pPr marL="182880" fontAlgn="base">
              <a:spcAft>
                <a:spcPts val="600"/>
              </a:spcAft>
            </a:pPr>
            <a:r>
              <a:rPr lang="en-US" b="1" dirty="0">
                <a:latin typeface="Pontano Sans" charset="0"/>
              </a:rPr>
              <a:t>Reset: 20 Ways to a Consistent Prayer Life. </a:t>
            </a:r>
            <a:r>
              <a:rPr lang="en-US" dirty="0">
                <a:latin typeface="Pontano Sans" charset="0"/>
              </a:rPr>
              <a:t>Grandview, MO: Oasis House, 2018</a:t>
            </a:r>
            <a:r>
              <a:rPr lang="en-US" dirty="0" smtClean="0">
                <a:latin typeface="Pontano Sans" charset="0"/>
              </a:rPr>
              <a:t>.</a:t>
            </a:r>
          </a:p>
          <a:p>
            <a:pPr indent="-182880" fontAlgn="base">
              <a:buClr>
                <a:schemeClr val="accent1">
                  <a:lumMod val="75000"/>
                </a:schemeClr>
              </a:buClr>
              <a:buFont typeface="Arial" panose="020B0604020202020204" pitchFamily="34" charset="0"/>
              <a:buChar char="•"/>
            </a:pPr>
            <a:r>
              <a:rPr lang="en-US" sz="1800" b="1" dirty="0" smtClean="0">
                <a:solidFill>
                  <a:schemeClr val="bg1"/>
                </a:solidFill>
                <a:latin typeface="Pontano Sans" charset="0"/>
              </a:rPr>
              <a:t>Wright</a:t>
            </a:r>
            <a:r>
              <a:rPr lang="en-US" sz="1800" b="1" dirty="0">
                <a:solidFill>
                  <a:schemeClr val="bg1"/>
                </a:solidFill>
                <a:latin typeface="Pontano Sans" charset="0"/>
              </a:rPr>
              <a:t>, N. T.</a:t>
            </a:r>
          </a:p>
          <a:p>
            <a:pPr marL="182880" fontAlgn="base"/>
            <a:r>
              <a:rPr lang="en-US" b="1" dirty="0">
                <a:latin typeface="Pontano Sans" charset="0"/>
              </a:rPr>
              <a:t>How God Became King: The Forgotten Story of the Gospels. </a:t>
            </a:r>
            <a:r>
              <a:rPr lang="en-US" dirty="0">
                <a:latin typeface="Pontano Sans" charset="0"/>
              </a:rPr>
              <a:t>New York: HarperCollins, 2012</a:t>
            </a:r>
            <a:r>
              <a:rPr lang="en-US" dirty="0" smtClean="0">
                <a:latin typeface="Pontano Sans" charset="0"/>
              </a:rPr>
              <a:t>.</a:t>
            </a:r>
            <a:endParaRPr lang="en-US" dirty="0">
              <a:latin typeface="Pontano Sans" charset="0"/>
            </a:endParaRPr>
          </a:p>
          <a:p>
            <a:pPr marL="182880" fontAlgn="base"/>
            <a:r>
              <a:rPr lang="en-US" b="1" dirty="0">
                <a:latin typeface="Pontano Sans" charset="0"/>
              </a:rPr>
              <a:t>Simply Christian: Why Christianity Makes Sense. </a:t>
            </a:r>
            <a:r>
              <a:rPr lang="en-US" dirty="0">
                <a:latin typeface="Pontano Sans" charset="0"/>
              </a:rPr>
              <a:t>New York: </a:t>
            </a:r>
            <a:r>
              <a:rPr lang="en-US" dirty="0" err="1">
                <a:latin typeface="Pontano Sans" charset="0"/>
              </a:rPr>
              <a:t>HarperOne</a:t>
            </a:r>
            <a:r>
              <a:rPr lang="en-US" dirty="0">
                <a:latin typeface="Pontano Sans" charset="0"/>
              </a:rPr>
              <a:t>, 2010</a:t>
            </a:r>
            <a:r>
              <a:rPr lang="en-US" dirty="0" smtClean="0">
                <a:latin typeface="Pontano Sans" charset="0"/>
              </a:rPr>
              <a:t>.</a:t>
            </a:r>
          </a:p>
          <a:p>
            <a:pPr marL="182880" fontAlgn="base"/>
            <a:endParaRPr lang="en-US" dirty="0">
              <a:latin typeface="Pontano Sans" charset="0"/>
            </a:endParaRPr>
          </a:p>
        </p:txBody>
      </p:sp>
      <p:sp>
        <p:nvSpPr>
          <p:cNvPr id="225" name="Google Shape;225;p27"/>
          <p:cNvSpPr txBox="1">
            <a:spLocks noGrp="1"/>
          </p:cNvSpPr>
          <p:nvPr>
            <p:ph type="title" idx="4294967295"/>
          </p:nvPr>
        </p:nvSpPr>
        <p:spPr>
          <a:xfrm>
            <a:off x="0" y="285749"/>
            <a:ext cx="9144000" cy="6125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solidFill>
                  <a:srgbClr val="484F56"/>
                </a:solidFill>
              </a:rPr>
              <a:t>Selected Bibliography</a:t>
            </a:r>
            <a:endParaRPr dirty="0">
              <a:solidFill>
                <a:srgbClr val="484F56"/>
              </a:solidFill>
            </a:endParaRPr>
          </a:p>
        </p:txBody>
      </p:sp>
      <p:sp>
        <p:nvSpPr>
          <p:cNvPr id="227" name="Google Shape;227;p2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31</a:t>
            </a:fld>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6"/>
          <p:cNvSpPr/>
          <p:nvPr/>
        </p:nvSpPr>
        <p:spPr>
          <a:xfrm>
            <a:off x="1208000" y="1048024"/>
            <a:ext cx="4276485" cy="3329013"/>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9525" cap="flat" cmpd="sng">
            <a:solidFill>
              <a:srgbClr val="51B1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6"/>
          <p:cNvSpPr/>
          <p:nvPr/>
        </p:nvSpPr>
        <p:spPr>
          <a:xfrm>
            <a:off x="1386950" y="1224816"/>
            <a:ext cx="3918300" cy="2502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FFFFFF"/>
                </a:solidFill>
                <a:latin typeface="Pontano Sans"/>
                <a:ea typeface="Pontano Sans"/>
                <a:cs typeface="Pontano Sans"/>
                <a:sym typeface="Pontano Sans"/>
              </a:rPr>
              <a:t>Place your screenshot here</a:t>
            </a:r>
            <a:endParaRPr sz="1000" dirty="0">
              <a:solidFill>
                <a:srgbClr val="FFFFFF"/>
              </a:solidFill>
              <a:latin typeface="Pontano Sans"/>
              <a:ea typeface="Pontano Sans"/>
              <a:cs typeface="Pontano Sans"/>
              <a:sym typeface="Pontano Sans"/>
            </a:endParaRPr>
          </a:p>
        </p:txBody>
      </p:sp>
      <p:sp>
        <p:nvSpPr>
          <p:cNvPr id="332" name="Google Shape;332;p3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32</a:t>
            </a:fld>
            <a:endParaRPr/>
          </a:p>
        </p:txBody>
      </p:sp>
      <p:sp>
        <p:nvSpPr>
          <p:cNvPr id="333" name="Google Shape;333;p36"/>
          <p:cNvSpPr txBox="1">
            <a:spLocks noGrp="1"/>
          </p:cNvSpPr>
          <p:nvPr>
            <p:ph type="body" idx="4294967295"/>
          </p:nvPr>
        </p:nvSpPr>
        <p:spPr>
          <a:xfrm>
            <a:off x="6117848" y="489750"/>
            <a:ext cx="2340352" cy="4164000"/>
          </a:xfrm>
          <a:prstGeom prst="rect">
            <a:avLst/>
          </a:prstGeom>
        </p:spPr>
        <p:txBody>
          <a:bodyPr spcFirstLastPara="1" wrap="square" lIns="91425" tIns="91425" rIns="91425" bIns="91425" anchor="ctr" anchorCtr="0">
            <a:noAutofit/>
          </a:bodyPr>
          <a:lstStyle/>
          <a:p>
            <a:pPr marL="0" lvl="0" indent="0">
              <a:buNone/>
            </a:pPr>
            <a:r>
              <a:rPr lang="en-US" sz="3000" b="1" dirty="0">
                <a:solidFill>
                  <a:srgbClr val="51B148"/>
                </a:solidFill>
                <a:latin typeface="Dosis Light"/>
                <a:ea typeface="Dosis Light"/>
                <a:cs typeface="Dosis Light"/>
                <a:sym typeface="Dosis Light"/>
              </a:rPr>
              <a:t>HIS KINGDOM and US</a:t>
            </a:r>
          </a:p>
          <a:p>
            <a:pPr marL="0" lvl="0" indent="0">
              <a:buNone/>
            </a:pPr>
            <a:r>
              <a:rPr lang="en-US" dirty="0">
                <a:solidFill>
                  <a:schemeClr val="bg1"/>
                </a:solidFill>
                <a:latin typeface="Dosis Light"/>
                <a:ea typeface="Dosis Light"/>
                <a:cs typeface="Dosis Light"/>
                <a:sym typeface="Dosis Light"/>
              </a:rPr>
              <a:t>What the Lord has me working on now, among other things...</a:t>
            </a:r>
          </a:p>
        </p:txBody>
      </p:sp>
      <p:sp>
        <p:nvSpPr>
          <p:cNvPr id="8" name="Google Shape;273;p34"/>
          <p:cNvSpPr txBox="1">
            <a:spLocks/>
          </p:cNvSpPr>
          <p:nvPr/>
        </p:nvSpPr>
        <p:spPr>
          <a:xfrm>
            <a:off x="296791" y="4115547"/>
            <a:ext cx="205740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368300" algn="l" rtl="0">
              <a:lnSpc>
                <a:spcPct val="115000"/>
              </a:lnSpc>
              <a:spcBef>
                <a:spcPts val="6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1pPr>
            <a:lvl2pPr marL="914400" marR="0" lvl="1"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2pPr>
            <a:lvl3pPr marL="1371600" marR="0" lvl="2"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3pPr>
            <a:lvl4pPr marL="1828800" marR="0" lvl="3"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4pPr>
            <a:lvl5pPr marL="2286000" marR="0" lvl="4"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5pPr>
            <a:lvl6pPr marL="2743200" marR="0" lvl="5"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6pPr>
            <a:lvl7pPr marL="3200400" marR="0" lvl="6"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7pPr>
            <a:lvl8pPr marL="3657600" marR="0" lvl="7" indent="-368300" algn="l" rtl="0">
              <a:lnSpc>
                <a:spcPct val="115000"/>
              </a:lnSpc>
              <a:spcBef>
                <a:spcPts val="1000"/>
              </a:spcBef>
              <a:spcAft>
                <a:spcPts val="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8pPr>
            <a:lvl9pPr marL="4114800" marR="0" lvl="8" indent="-368300" algn="l" rtl="0">
              <a:lnSpc>
                <a:spcPct val="115000"/>
              </a:lnSpc>
              <a:spcBef>
                <a:spcPts val="1000"/>
              </a:spcBef>
              <a:spcAft>
                <a:spcPts val="1000"/>
              </a:spcAft>
              <a:buClr>
                <a:srgbClr val="B7B7B7"/>
              </a:buClr>
              <a:buSzPts val="2200"/>
              <a:buFont typeface="Montserrat Light"/>
              <a:buChar char="◦"/>
              <a:defRPr sz="2200" b="0" i="0" u="none" strike="noStrike" cap="none">
                <a:solidFill>
                  <a:srgbClr val="666666"/>
                </a:solidFill>
                <a:latin typeface="Montserrat Light"/>
                <a:ea typeface="Montserrat Light"/>
                <a:cs typeface="Montserrat Light"/>
                <a:sym typeface="Montserrat Light"/>
              </a:defRPr>
            </a:lvl9pPr>
          </a:lstStyle>
          <a:p>
            <a:pPr marL="0" indent="0" algn="ctr">
              <a:spcBef>
                <a:spcPts val="1000"/>
              </a:spcBef>
              <a:spcAft>
                <a:spcPts val="1000"/>
              </a:spcAft>
              <a:buFont typeface="Montserrat Light"/>
              <a:buNone/>
            </a:pPr>
            <a:r>
              <a:rPr lang="en-US" sz="1800" dirty="0" err="1" smtClean="0">
                <a:solidFill>
                  <a:srgbClr val="FFFFFF"/>
                </a:solidFill>
                <a:latin typeface="Pontano Sans" charset="0"/>
                <a:hlinkClick r:id="rId3"/>
              </a:rPr>
              <a:t>HisKingdom.Us</a:t>
            </a:r>
            <a:endParaRPr lang="en-US" sz="1800" dirty="0">
              <a:solidFill>
                <a:srgbClr val="FFFFFF"/>
              </a:solidFill>
              <a:latin typeface="Pontano Sans" charset="0"/>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52385" y="1200150"/>
            <a:ext cx="3994017" cy="252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33</a:t>
            </a:fld>
            <a:endParaRPr/>
          </a:p>
        </p:txBody>
      </p:sp>
      <p:sp>
        <p:nvSpPr>
          <p:cNvPr id="339" name="Google Shape;339;p37"/>
          <p:cNvSpPr txBox="1">
            <a:spLocks noGrp="1"/>
          </p:cNvSpPr>
          <p:nvPr>
            <p:ph type="ctrTitle" idx="4294967295"/>
          </p:nvPr>
        </p:nvSpPr>
        <p:spPr>
          <a:xfrm>
            <a:off x="685800" y="1430950"/>
            <a:ext cx="4390500" cy="86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dirty="0">
                <a:solidFill>
                  <a:srgbClr val="51B148"/>
                </a:solidFill>
              </a:rPr>
              <a:t>Thanks!</a:t>
            </a:r>
            <a:endParaRPr sz="9600" dirty="0">
              <a:solidFill>
                <a:srgbClr val="51B148"/>
              </a:solidFill>
            </a:endParaRPr>
          </a:p>
        </p:txBody>
      </p:sp>
      <p:sp>
        <p:nvSpPr>
          <p:cNvPr id="340" name="Google Shape;340;p37"/>
          <p:cNvSpPr txBox="1">
            <a:spLocks noGrp="1"/>
          </p:cNvSpPr>
          <p:nvPr>
            <p:ph type="subTitle" idx="4294967295"/>
          </p:nvPr>
        </p:nvSpPr>
        <p:spPr>
          <a:xfrm>
            <a:off x="685800" y="2018282"/>
            <a:ext cx="4648200" cy="2343000"/>
          </a:xfrm>
          <a:prstGeom prst="rect">
            <a:avLst/>
          </a:prstGeom>
        </p:spPr>
        <p:txBody>
          <a:bodyPr spcFirstLastPara="1" wrap="square" lIns="91425" tIns="91425" rIns="91425" bIns="91425" anchor="t" anchorCtr="0">
            <a:noAutofit/>
          </a:bodyPr>
          <a:lstStyle/>
          <a:p>
            <a:pPr marL="0" lvl="0" indent="0" algn="l" rtl="0">
              <a:spcBef>
                <a:spcPts val="600"/>
              </a:spcBef>
              <a:spcAft>
                <a:spcPts val="1200"/>
              </a:spcAft>
              <a:buNone/>
            </a:pPr>
            <a:r>
              <a:rPr lang="en" sz="2800" dirty="0">
                <a:solidFill>
                  <a:srgbClr val="FFFFFF"/>
                </a:solidFill>
              </a:rPr>
              <a:t>ANY QUESTIONS?</a:t>
            </a:r>
            <a:endParaRPr sz="2800" dirty="0">
              <a:solidFill>
                <a:srgbClr val="FFFFFF"/>
              </a:solidFill>
            </a:endParaRPr>
          </a:p>
          <a:p>
            <a:pPr marL="0" lvl="0" indent="0" algn="l" rtl="0">
              <a:spcBef>
                <a:spcPts val="600"/>
              </a:spcBef>
              <a:spcAft>
                <a:spcPts val="0"/>
              </a:spcAft>
              <a:buClr>
                <a:schemeClr val="dk1"/>
              </a:buClr>
              <a:buSzPts val="1100"/>
              <a:buFont typeface="Arial"/>
              <a:buNone/>
            </a:pPr>
            <a:r>
              <a:rPr lang="en" dirty="0">
                <a:solidFill>
                  <a:srgbClr val="FFFFFF"/>
                </a:solidFill>
              </a:rPr>
              <a:t>You can find me at</a:t>
            </a:r>
            <a:endParaRPr dirty="0">
              <a:solidFill>
                <a:srgbClr val="FFFFFF"/>
              </a:solidFill>
            </a:endParaRPr>
          </a:p>
          <a:p>
            <a:pPr marL="457200" lvl="0" indent="-381000" algn="l" rtl="0">
              <a:spcBef>
                <a:spcPts val="0"/>
              </a:spcBef>
              <a:spcAft>
                <a:spcPts val="0"/>
              </a:spcAft>
              <a:buClr>
                <a:srgbClr val="FFFFFF"/>
              </a:buClr>
              <a:buSzPts val="2400"/>
              <a:buChar char="⊷"/>
            </a:pPr>
            <a:r>
              <a:rPr lang="en" dirty="0" smtClean="0">
                <a:solidFill>
                  <a:srgbClr val="FFFFFF"/>
                </a:solidFill>
                <a:hlinkClick r:id="rId3"/>
              </a:rPr>
              <a:t>www.hiskingdom.us</a:t>
            </a:r>
            <a:r>
              <a:rPr lang="en" dirty="0" smtClean="0">
                <a:solidFill>
                  <a:srgbClr val="FFFFFF"/>
                </a:solidFill>
              </a:rPr>
              <a:t> </a:t>
            </a:r>
          </a:p>
          <a:p>
            <a:pPr>
              <a:spcBef>
                <a:spcPts val="0"/>
              </a:spcBef>
              <a:buClr>
                <a:srgbClr val="FFFFFF"/>
              </a:buClr>
            </a:pPr>
            <a:r>
              <a:rPr lang="en-US" dirty="0">
                <a:solidFill>
                  <a:srgbClr val="FFFFFF"/>
                </a:solidFill>
                <a:hlinkClick r:id="rId4"/>
              </a:rPr>
              <a:t>wmorehouse@hisbranches.org</a:t>
            </a:r>
            <a:r>
              <a:rPr lang="en-US" dirty="0">
                <a:solidFill>
                  <a:srgbClr val="FFFFFF"/>
                </a:solidFill>
              </a:rPr>
              <a:t> </a:t>
            </a:r>
            <a:endParaRPr lang="en" dirty="0" smtClean="0">
              <a:solidFill>
                <a:srgbClr val="FFFFFF"/>
              </a:solidFill>
            </a:endParaRPr>
          </a:p>
          <a:p>
            <a:pPr marL="457200" lvl="0" indent="-381000" algn="l" rtl="0">
              <a:spcBef>
                <a:spcPts val="0"/>
              </a:spcBef>
              <a:spcAft>
                <a:spcPts val="0"/>
              </a:spcAft>
              <a:buClr>
                <a:srgbClr val="FFFFFF"/>
              </a:buClr>
              <a:buSzPts val="2400"/>
              <a:buChar char="⊷"/>
            </a:pPr>
            <a:endParaRPr dirty="0">
              <a:solidFill>
                <a:srgbClr val="FFFFFF"/>
              </a:solidFill>
            </a:endParaRPr>
          </a:p>
        </p:txBody>
      </p:sp>
      <p:sp>
        <p:nvSpPr>
          <p:cNvPr id="341" name="Google Shape;341;p37"/>
          <p:cNvSpPr/>
          <p:nvPr/>
        </p:nvSpPr>
        <p:spPr>
          <a:xfrm>
            <a:off x="5020246" y="816383"/>
            <a:ext cx="2713515" cy="2468231"/>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blipFill>
            <a:blip r:embed="rId5" cstate="email">
              <a:extLst>
                <a:ext uri="{28A0092B-C50C-407E-A947-70E740481C1C}">
                  <a14:useLocalDpi xmlns:a14="http://schemas.microsoft.com/office/drawing/2010/main"/>
                </a:ext>
              </a:extLst>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rot="2240807">
            <a:off x="6269797" y="3349126"/>
            <a:ext cx="1651746" cy="100249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rot="-6741915">
            <a:off x="7586101" y="2562766"/>
            <a:ext cx="640976" cy="998332"/>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1B148"/>
        </a:solidFill>
        <a:effectLst/>
      </p:bgPr>
    </p:bg>
    <p:spTree>
      <p:nvGrpSpPr>
        <p:cNvPr id="1" name="Shape 150"/>
        <p:cNvGrpSpPr/>
        <p:nvPr/>
      </p:nvGrpSpPr>
      <p:grpSpPr>
        <a:xfrm>
          <a:off x="0" y="0"/>
          <a:ext cx="0" cy="0"/>
          <a:chOff x="0" y="0"/>
          <a:chExt cx="0" cy="0"/>
        </a:xfrm>
      </p:grpSpPr>
      <p:sp>
        <p:nvSpPr>
          <p:cNvPr id="22" name="Google Shape;644;p40"/>
          <p:cNvSpPr/>
          <p:nvPr/>
        </p:nvSpPr>
        <p:spPr>
          <a:xfrm>
            <a:off x="2509785" y="3005867"/>
            <a:ext cx="1844081" cy="1831224"/>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bg1"/>
          </a:solidFill>
          <a:ln w="28575" cap="flat" cmpd="sng">
            <a:solidFill>
              <a:srgbClr val="FFE599"/>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44;p40"/>
          <p:cNvSpPr/>
          <p:nvPr/>
        </p:nvSpPr>
        <p:spPr>
          <a:xfrm>
            <a:off x="552451" y="2647950"/>
            <a:ext cx="1338666" cy="1291088"/>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1C232"/>
          </a:solidFill>
          <a:ln w="28575" cap="flat" cmpd="sng">
            <a:solidFill>
              <a:srgbClr val="FFE599"/>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txBox="1">
            <a:spLocks noGrp="1"/>
          </p:cNvSpPr>
          <p:nvPr>
            <p:ph type="ctrTitle" idx="4294967295"/>
          </p:nvPr>
        </p:nvSpPr>
        <p:spPr>
          <a:xfrm>
            <a:off x="4666125" y="2192950"/>
            <a:ext cx="4020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smtClean="0">
                <a:solidFill>
                  <a:srgbClr val="B8F567"/>
                </a:solidFill>
              </a:rPr>
              <a:t>A VERY BIG STORY</a:t>
            </a:r>
            <a:endParaRPr sz="7200" dirty="0">
              <a:solidFill>
                <a:srgbClr val="B8F567"/>
              </a:solidFill>
            </a:endParaRPr>
          </a:p>
        </p:txBody>
      </p:sp>
      <p:sp>
        <p:nvSpPr>
          <p:cNvPr id="152" name="Google Shape;152;p20"/>
          <p:cNvSpPr txBox="1">
            <a:spLocks noGrp="1"/>
          </p:cNvSpPr>
          <p:nvPr>
            <p:ph type="subTitle" idx="4294967295"/>
          </p:nvPr>
        </p:nvSpPr>
        <p:spPr>
          <a:xfrm>
            <a:off x="4666125" y="3335354"/>
            <a:ext cx="4020600" cy="1293795"/>
          </a:xfrm>
          <a:prstGeom prst="rect">
            <a:avLst/>
          </a:prstGeom>
        </p:spPr>
        <p:txBody>
          <a:bodyPr spcFirstLastPara="1" wrap="square" lIns="91425" tIns="91425" rIns="91425" bIns="91425" anchor="t" anchorCtr="0">
            <a:noAutofit/>
          </a:bodyPr>
          <a:lstStyle/>
          <a:p>
            <a:pPr marL="0" lvl="0" indent="0">
              <a:buNone/>
            </a:pPr>
            <a:r>
              <a:rPr lang="en-US" sz="1800" dirty="0" smtClean="0">
                <a:solidFill>
                  <a:srgbClr val="FFFFFF"/>
                </a:solidFill>
              </a:rPr>
              <a:t>Object of Workshop: Helping </a:t>
            </a:r>
            <a:r>
              <a:rPr lang="en-US" sz="1800" dirty="0">
                <a:solidFill>
                  <a:srgbClr val="FFFFFF"/>
                </a:solidFill>
              </a:rPr>
              <a:t>you share the core message of the Christian </a:t>
            </a:r>
            <a:r>
              <a:rPr lang="en-US" sz="1800" dirty="0" smtClean="0">
                <a:solidFill>
                  <a:srgbClr val="FFFFFF"/>
                </a:solidFill>
              </a:rPr>
              <a:t>faith while you’re l</a:t>
            </a:r>
            <a:r>
              <a:rPr lang="en" sz="1800" dirty="0" smtClean="0">
                <a:solidFill>
                  <a:srgbClr val="FFFFFF"/>
                </a:solidFill>
              </a:rPr>
              <a:t>iving out the Gospel through healthcare among the poor</a:t>
            </a:r>
            <a:endParaRPr sz="1800" dirty="0">
              <a:solidFill>
                <a:srgbClr val="FFFFFF"/>
              </a:solidFill>
            </a:endParaRPr>
          </a:p>
        </p:txBody>
      </p:sp>
      <p:sp>
        <p:nvSpPr>
          <p:cNvPr id="153" name="Google Shape;153;p2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4</a:t>
            </a:fld>
            <a:endParaRPr/>
          </a:p>
        </p:txBody>
      </p:sp>
      <p:sp>
        <p:nvSpPr>
          <p:cNvPr id="157" name="Google Shape;157;p20"/>
          <p:cNvSpPr/>
          <p:nvPr/>
        </p:nvSpPr>
        <p:spPr>
          <a:xfrm>
            <a:off x="2438400" y="1093517"/>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3962400" y="520957"/>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8081" y="443269"/>
            <a:ext cx="1293035" cy="130049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484" y="2390177"/>
            <a:ext cx="1752600" cy="1768533"/>
          </a:xfrm>
          <a:prstGeom prst="rect">
            <a:avLst/>
          </a:prstGeom>
        </p:spPr>
      </p:pic>
      <p:sp>
        <p:nvSpPr>
          <p:cNvPr id="19" name="Google Shape;643;p40"/>
          <p:cNvSpPr/>
          <p:nvPr/>
        </p:nvSpPr>
        <p:spPr>
          <a:xfrm>
            <a:off x="311150" y="178725"/>
            <a:ext cx="1866899" cy="1829584"/>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1C232"/>
          </a:solidFill>
          <a:ln w="28575" cap="flat" cmpd="sng">
            <a:solidFill>
              <a:srgbClr val="FFE599"/>
            </a:solidFill>
            <a:prstDash val="solid"/>
            <a:bevel/>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2485" y="3028950"/>
            <a:ext cx="1788262" cy="178505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t="-20000" r="33000"/>
          </a:stretch>
        </a:blipFill>
        <a:effectLst/>
      </p:bgPr>
    </p:bg>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5257800" y="438150"/>
            <a:ext cx="34449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dirty="0" smtClean="0"/>
              <a:t>Bad News?</a:t>
            </a:r>
            <a:endParaRPr b="1" dirty="0"/>
          </a:p>
        </p:txBody>
      </p:sp>
      <p:sp>
        <p:nvSpPr>
          <p:cNvPr id="186" name="Google Shape;186;p23"/>
          <p:cNvSpPr txBox="1">
            <a:spLocks noGrp="1"/>
          </p:cNvSpPr>
          <p:nvPr>
            <p:ph type="body" idx="1"/>
          </p:nvPr>
        </p:nvSpPr>
        <p:spPr>
          <a:xfrm>
            <a:off x="5257800" y="1123950"/>
            <a:ext cx="3444900" cy="365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smtClean="0"/>
              <a:t>Our world is in a mess, and so are we:</a:t>
            </a:r>
          </a:p>
          <a:p>
            <a:pPr marL="0" indent="0">
              <a:buNone/>
            </a:pPr>
            <a:r>
              <a:rPr lang="en-US" i="1" dirty="0" smtClean="0"/>
              <a:t>Sickness</a:t>
            </a:r>
            <a:r>
              <a:rPr lang="en-US" i="1" dirty="0"/>
              <a:t>, brokenness, </a:t>
            </a:r>
            <a:r>
              <a:rPr lang="en" i="1" dirty="0"/>
              <a:t>d</a:t>
            </a:r>
            <a:r>
              <a:rPr lang="en" i="1" dirty="0" smtClean="0"/>
              <a:t>ivision, strife, anger, fear, greed, poverty, </a:t>
            </a:r>
            <a:r>
              <a:rPr lang="en" i="1" dirty="0"/>
              <a:t>famine, </a:t>
            </a:r>
            <a:r>
              <a:rPr lang="en" i="1" dirty="0" smtClean="0"/>
              <a:t>hate, corruption, crime, injustice, </a:t>
            </a:r>
            <a:r>
              <a:rPr lang="en" i="1" dirty="0"/>
              <a:t>trafficking, </a:t>
            </a:r>
            <a:r>
              <a:rPr lang="en" i="1" dirty="0" smtClean="0"/>
              <a:t>racism, addiction, faithlessness…</a:t>
            </a:r>
            <a:endParaRPr i="1" dirty="0"/>
          </a:p>
        </p:txBody>
      </p:sp>
      <p:sp>
        <p:nvSpPr>
          <p:cNvPr id="187" name="Google Shape;187;p2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4000" r="51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3400" y="514350"/>
            <a:ext cx="4366800" cy="690900"/>
          </a:xfrm>
        </p:spPr>
        <p:txBody>
          <a:bodyPr/>
          <a:lstStyle/>
          <a:p>
            <a:r>
              <a:rPr lang="en-US" b="1" dirty="0" smtClean="0"/>
              <a:t>Good News?</a:t>
            </a:r>
            <a:endParaRPr lang="en-US" b="1" dirty="0"/>
          </a:p>
        </p:txBody>
      </p:sp>
      <p:sp>
        <p:nvSpPr>
          <p:cNvPr id="3" name="Text Placeholder 2"/>
          <p:cNvSpPr>
            <a:spLocks noGrp="1"/>
          </p:cNvSpPr>
          <p:nvPr>
            <p:ph type="body" idx="1"/>
          </p:nvPr>
        </p:nvSpPr>
        <p:spPr>
          <a:xfrm>
            <a:off x="4343400" y="1123950"/>
            <a:ext cx="4366800" cy="3589200"/>
          </a:xfrm>
        </p:spPr>
        <p:txBody>
          <a:bodyPr/>
          <a:lstStyle/>
          <a:p>
            <a:pPr marL="76200" indent="0">
              <a:buNone/>
            </a:pPr>
            <a:r>
              <a:rPr lang="en-US" b="1" dirty="0" smtClean="0"/>
              <a:t>Our God knows and cares:</a:t>
            </a:r>
          </a:p>
          <a:p>
            <a:pPr marL="76200" indent="0">
              <a:buNone/>
            </a:pPr>
            <a:r>
              <a:rPr lang="en-US" i="1" dirty="0" smtClean="0"/>
              <a:t>He has a plan that involves all of us to bring faith, hope, and love to our broken world, to comfort all who mourn, heal the sick, set captives free, raise up the poor, chastise the unjust, restore what has been devastated, and much more… Love is the answer!</a:t>
            </a:r>
            <a:endParaRPr lang="en-US" i="1" dirty="0"/>
          </a:p>
        </p:txBody>
      </p:sp>
      <p:sp>
        <p:nvSpPr>
          <p:cNvPr id="4" name="Slide Number Placeholder 3"/>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6</a:t>
            </a:fld>
            <a:endParaRPr lang="en"/>
          </a:p>
        </p:txBody>
      </p:sp>
    </p:spTree>
    <p:extLst>
      <p:ext uri="{BB962C8B-B14F-4D97-AF65-F5344CB8AC3E}">
        <p14:creationId xmlns:p14="http://schemas.microsoft.com/office/powerpoint/2010/main" val="1444565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8000" t="13000" r="63000" b="22000"/>
          </a:stretch>
        </a:blipFill>
        <a:effectLst/>
      </p:bgPr>
    </p:bg>
    <p:spTree>
      <p:nvGrpSpPr>
        <p:cNvPr id="1" name="Shape 137"/>
        <p:cNvGrpSpPr/>
        <p:nvPr/>
      </p:nvGrpSpPr>
      <p:grpSpPr>
        <a:xfrm>
          <a:off x="0" y="0"/>
          <a:ext cx="0" cy="0"/>
          <a:chOff x="0" y="0"/>
          <a:chExt cx="0" cy="0"/>
        </a:xfrm>
      </p:grpSpPr>
      <p:sp>
        <p:nvSpPr>
          <p:cNvPr id="138" name="Google Shape;138;p18"/>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noAutofit/>
          </a:bodyPr>
          <a:lstStyle/>
          <a:p>
            <a:pPr marL="0" lvl="0" indent="0">
              <a:buNone/>
            </a:pPr>
            <a:r>
              <a:rPr lang="en-US" sz="2200" b="1" dirty="0" smtClean="0">
                <a:solidFill>
                  <a:srgbClr val="6BA42C"/>
                </a:solidFill>
              </a:rPr>
              <a:t>…the </a:t>
            </a:r>
            <a:r>
              <a:rPr lang="en-US" sz="2200" b="1" dirty="0">
                <a:solidFill>
                  <a:srgbClr val="6BA42C"/>
                </a:solidFill>
              </a:rPr>
              <a:t>one who prophesies speaks to people for their </a:t>
            </a:r>
            <a:r>
              <a:rPr lang="en-US" sz="2200" b="1" dirty="0" err="1">
                <a:solidFill>
                  <a:srgbClr val="6BA42C"/>
                </a:solidFill>
              </a:rPr>
              <a:t>upbuilding</a:t>
            </a:r>
            <a:r>
              <a:rPr lang="en-US" sz="2200" b="1" dirty="0">
                <a:solidFill>
                  <a:srgbClr val="6BA42C"/>
                </a:solidFill>
              </a:rPr>
              <a:t> and encouragement and </a:t>
            </a:r>
            <a:r>
              <a:rPr lang="en-US" sz="2200" b="1" dirty="0" smtClean="0">
                <a:solidFill>
                  <a:srgbClr val="6BA42C"/>
                </a:solidFill>
              </a:rPr>
              <a:t>consolation.</a:t>
            </a:r>
          </a:p>
          <a:p>
            <a:pPr marL="0" lvl="0" indent="0" algn="ctr">
              <a:spcBef>
                <a:spcPts val="1200"/>
              </a:spcBef>
              <a:buNone/>
            </a:pPr>
            <a:r>
              <a:rPr lang="en-US" sz="2400" i="0" dirty="0" smtClean="0">
                <a:solidFill>
                  <a:schemeClr val="tx1">
                    <a:lumMod val="75000"/>
                    <a:lumOff val="25000"/>
                  </a:schemeClr>
                </a:solidFill>
              </a:rPr>
              <a:t>1 Corinthians 14:3</a:t>
            </a:r>
            <a:endParaRPr sz="2400" i="0" dirty="0">
              <a:solidFill>
                <a:schemeClr val="tx1">
                  <a:lumMod val="75000"/>
                  <a:lumOff val="25000"/>
                </a:schemeClr>
              </a:solidFill>
            </a:endParaRPr>
          </a:p>
        </p:txBody>
      </p:sp>
      <p:sp>
        <p:nvSpPr>
          <p:cNvPr id="139" name="Google Shape;139;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7</a:t>
            </a:fld>
            <a:endParaRPr/>
          </a:p>
        </p:txBody>
      </p:sp>
      <p:sp>
        <p:nvSpPr>
          <p:cNvPr id="2" name="TextBox 1"/>
          <p:cNvSpPr txBox="1"/>
          <p:nvPr/>
        </p:nvSpPr>
        <p:spPr>
          <a:xfrm>
            <a:off x="6477000" y="209550"/>
            <a:ext cx="2133600" cy="369332"/>
          </a:xfrm>
          <a:prstGeom prst="rect">
            <a:avLst/>
          </a:prstGeom>
          <a:noFill/>
        </p:spPr>
        <p:txBody>
          <a:bodyPr wrap="square" rtlCol="0">
            <a:spAutoFit/>
          </a:bodyPr>
          <a:lstStyle/>
          <a:p>
            <a:r>
              <a:rPr lang="en-US" sz="1800" b="1" dirty="0" smtClean="0">
                <a:solidFill>
                  <a:srgbClr val="6BA42C"/>
                </a:solidFill>
                <a:latin typeface="Pontano Sans" pitchFamily="2" charset="0"/>
              </a:rPr>
              <a:t>A Prophetic Calling*</a:t>
            </a:r>
            <a:endParaRPr lang="en-US" sz="1800" b="1" dirty="0">
              <a:solidFill>
                <a:srgbClr val="6BA42C"/>
              </a:solidFill>
              <a:latin typeface="Pontano Sans" pitchFamily="2" charset="0"/>
            </a:endParaRPr>
          </a:p>
        </p:txBody>
      </p:sp>
      <p:sp>
        <p:nvSpPr>
          <p:cNvPr id="3" name="TextBox 2"/>
          <p:cNvSpPr txBox="1"/>
          <p:nvPr/>
        </p:nvSpPr>
        <p:spPr>
          <a:xfrm>
            <a:off x="2438400" y="3943350"/>
            <a:ext cx="4260850" cy="923330"/>
          </a:xfrm>
          <a:prstGeom prst="rect">
            <a:avLst/>
          </a:prstGeom>
          <a:noFill/>
        </p:spPr>
        <p:txBody>
          <a:bodyPr wrap="square" rtlCol="0">
            <a:spAutoFit/>
          </a:bodyPr>
          <a:lstStyle/>
          <a:p>
            <a:pPr algn="ctr"/>
            <a:r>
              <a:rPr lang="en-US" sz="1800" b="1" dirty="0" smtClean="0">
                <a:solidFill>
                  <a:srgbClr val="6BA42C"/>
                </a:solidFill>
                <a:latin typeface="Pontano Sans" pitchFamily="2" charset="0"/>
              </a:rPr>
              <a:t>*A seer, a sign, and a standard</a:t>
            </a:r>
          </a:p>
          <a:p>
            <a:pPr algn="ctr"/>
            <a:r>
              <a:rPr lang="en-US" sz="1800" dirty="0" smtClean="0">
                <a:latin typeface="Pontano Sans" pitchFamily="2" charset="0"/>
              </a:rPr>
              <a:t>Imparting a vision of hope, healing and restoration with guidance for the future</a:t>
            </a:r>
            <a:endParaRPr lang="en-US" sz="1800" dirty="0">
              <a:latin typeface="Pontano Sans" pitchFamily="2" charset="0"/>
            </a:endParaRPr>
          </a:p>
        </p:txBody>
      </p:sp>
    </p:spTree>
    <p:extLst>
      <p:ext uri="{BB962C8B-B14F-4D97-AF65-F5344CB8AC3E}">
        <p14:creationId xmlns:p14="http://schemas.microsoft.com/office/powerpoint/2010/main" val="184540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l="2000" t="6000" r="70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0" y="895350"/>
            <a:ext cx="4864800" cy="690900"/>
          </a:xfrm>
        </p:spPr>
        <p:txBody>
          <a:bodyPr/>
          <a:lstStyle/>
          <a:p>
            <a:r>
              <a:rPr lang="en-US" b="1" dirty="0" smtClean="0"/>
              <a:t>Sharing Good News</a:t>
            </a:r>
            <a:endParaRPr lang="en-US" b="1" dirty="0"/>
          </a:p>
        </p:txBody>
      </p:sp>
      <p:sp>
        <p:nvSpPr>
          <p:cNvPr id="3" name="Text Placeholder 2"/>
          <p:cNvSpPr>
            <a:spLocks noGrp="1"/>
          </p:cNvSpPr>
          <p:nvPr>
            <p:ph type="body" idx="1"/>
          </p:nvPr>
        </p:nvSpPr>
        <p:spPr>
          <a:xfrm>
            <a:off x="3822000" y="1581150"/>
            <a:ext cx="1740600" cy="3192425"/>
          </a:xfrm>
        </p:spPr>
        <p:txBody>
          <a:bodyPr/>
          <a:lstStyle/>
          <a:p>
            <a:pPr marL="0" indent="0">
              <a:buNone/>
            </a:pPr>
            <a:r>
              <a:rPr lang="en-US" b="1" dirty="0">
                <a:latin typeface="+mj-lt"/>
              </a:rPr>
              <a:t>4 Spiritual Laws</a:t>
            </a:r>
          </a:p>
          <a:p>
            <a:pPr marL="285750" indent="-285750"/>
            <a:r>
              <a:rPr lang="en-US" dirty="0"/>
              <a:t>God’s Love</a:t>
            </a:r>
          </a:p>
          <a:p>
            <a:pPr marL="285750" indent="-285750"/>
            <a:r>
              <a:rPr lang="en-US" dirty="0"/>
              <a:t>Man’s Sin</a:t>
            </a:r>
          </a:p>
          <a:p>
            <a:pPr marL="285750" indent="-285750"/>
            <a:r>
              <a:rPr lang="en-US" dirty="0"/>
              <a:t>Jesus’ Provision</a:t>
            </a:r>
          </a:p>
          <a:p>
            <a:pPr marL="285750" indent="-285750"/>
            <a:r>
              <a:rPr lang="en-US" dirty="0"/>
              <a:t>Receive Christ</a:t>
            </a:r>
          </a:p>
          <a:p>
            <a:pPr marL="285750" indent="-285750"/>
            <a:endParaRPr lang="en-US" dirty="0" smtClean="0"/>
          </a:p>
          <a:p>
            <a:pPr marL="285750" indent="-285750"/>
            <a:endParaRPr lang="en-US" dirty="0"/>
          </a:p>
          <a:p>
            <a:pPr marL="285750" indent="-285750"/>
            <a:endParaRPr lang="en-US" dirty="0"/>
          </a:p>
          <a:p>
            <a:pPr marL="0" indent="0" algn="ctr">
              <a:spcBef>
                <a:spcPts val="1200"/>
              </a:spcBef>
              <a:buNone/>
            </a:pPr>
            <a:r>
              <a:rPr lang="en-US" b="1" dirty="0" smtClean="0"/>
              <a:t>Salvation</a:t>
            </a:r>
          </a:p>
          <a:p>
            <a:pPr marL="0" indent="0" algn="ctr">
              <a:spcBef>
                <a:spcPts val="0"/>
              </a:spcBef>
              <a:buNone/>
            </a:pPr>
            <a:r>
              <a:rPr lang="en-US" i="1" dirty="0" smtClean="0"/>
              <a:t>Campus Crusade</a:t>
            </a:r>
            <a:endParaRPr lang="en-US" i="1" dirty="0"/>
          </a:p>
        </p:txBody>
      </p:sp>
      <p:sp>
        <p:nvSpPr>
          <p:cNvPr id="4" name="Text Placeholder 3"/>
          <p:cNvSpPr>
            <a:spLocks noGrp="1"/>
          </p:cNvSpPr>
          <p:nvPr>
            <p:ph type="body" idx="2"/>
          </p:nvPr>
        </p:nvSpPr>
        <p:spPr>
          <a:xfrm>
            <a:off x="5562600" y="1581150"/>
            <a:ext cx="1676400" cy="3072600"/>
          </a:xfrm>
        </p:spPr>
        <p:txBody>
          <a:bodyPr/>
          <a:lstStyle/>
          <a:p>
            <a:pPr marL="0" indent="0">
              <a:buNone/>
            </a:pPr>
            <a:r>
              <a:rPr lang="en-US" b="1" dirty="0" smtClean="0">
                <a:latin typeface="+mn-lt"/>
              </a:rPr>
              <a:t>The Big Story</a:t>
            </a:r>
          </a:p>
          <a:p>
            <a:pPr marL="285750" indent="-285750"/>
            <a:r>
              <a:rPr lang="en-US" dirty="0" smtClean="0"/>
              <a:t>Good Design</a:t>
            </a:r>
          </a:p>
          <a:p>
            <a:pPr marL="285750" indent="-285750"/>
            <a:r>
              <a:rPr lang="en-US" dirty="0" smtClean="0"/>
              <a:t>Damaged</a:t>
            </a:r>
          </a:p>
          <a:p>
            <a:pPr marL="285750" indent="-285750"/>
            <a:r>
              <a:rPr lang="en-US" dirty="0" smtClean="0"/>
              <a:t>Restored</a:t>
            </a:r>
          </a:p>
          <a:p>
            <a:pPr marL="285750" indent="-285750"/>
            <a:r>
              <a:rPr lang="en-US" dirty="0" smtClean="0"/>
              <a:t>Sent</a:t>
            </a:r>
          </a:p>
          <a:p>
            <a:pPr marL="285750" indent="-285750"/>
            <a:endParaRPr lang="en-US" dirty="0"/>
          </a:p>
          <a:p>
            <a:pPr marL="285750" indent="-285750"/>
            <a:endParaRPr lang="en-US" dirty="0" smtClean="0"/>
          </a:p>
          <a:p>
            <a:pPr marL="285750" indent="-285750"/>
            <a:endParaRPr lang="en-US" dirty="0"/>
          </a:p>
          <a:p>
            <a:pPr marL="0" indent="0" algn="ctr">
              <a:spcBef>
                <a:spcPts val="1200"/>
              </a:spcBef>
              <a:buNone/>
            </a:pPr>
            <a:r>
              <a:rPr lang="en-US" b="1" dirty="0" smtClean="0"/>
              <a:t>Discipleship</a:t>
            </a:r>
            <a:r>
              <a:rPr lang="en-US" dirty="0" smtClean="0"/>
              <a:t> </a:t>
            </a:r>
            <a:r>
              <a:rPr lang="en-US" i="1" dirty="0" err="1" smtClean="0"/>
              <a:t>InterVarsity</a:t>
            </a:r>
            <a:endParaRPr lang="en-US" i="1" dirty="0"/>
          </a:p>
        </p:txBody>
      </p:sp>
      <p:sp>
        <p:nvSpPr>
          <p:cNvPr id="5" name="Text Placeholder 4"/>
          <p:cNvSpPr>
            <a:spLocks noGrp="1"/>
          </p:cNvSpPr>
          <p:nvPr>
            <p:ph type="body" idx="3"/>
          </p:nvPr>
        </p:nvSpPr>
        <p:spPr>
          <a:xfrm>
            <a:off x="7075276" y="1581150"/>
            <a:ext cx="1687724" cy="3192425"/>
          </a:xfrm>
        </p:spPr>
        <p:txBody>
          <a:bodyPr/>
          <a:lstStyle/>
          <a:p>
            <a:pPr marL="0" indent="0">
              <a:buNone/>
            </a:pPr>
            <a:r>
              <a:rPr lang="en-US" b="1" dirty="0" smtClean="0">
                <a:latin typeface="+mn-lt"/>
              </a:rPr>
              <a:t>Kingdom Story</a:t>
            </a:r>
            <a:endParaRPr lang="en-US" b="1" dirty="0">
              <a:latin typeface="+mn-lt"/>
            </a:endParaRPr>
          </a:p>
          <a:p>
            <a:pPr marL="285750" indent="-285750"/>
            <a:r>
              <a:rPr lang="en-US" dirty="0" smtClean="0"/>
              <a:t>John 3:16, etc.</a:t>
            </a:r>
            <a:endParaRPr lang="en-US" dirty="0"/>
          </a:p>
          <a:p>
            <a:pPr marL="285750" indent="-285750"/>
            <a:r>
              <a:rPr lang="en-US" dirty="0" smtClean="0"/>
              <a:t>Romans Road</a:t>
            </a:r>
            <a:endParaRPr lang="en-US" dirty="0"/>
          </a:p>
          <a:p>
            <a:pPr marL="285750" indent="-285750"/>
            <a:r>
              <a:rPr lang="en-US" dirty="0"/>
              <a:t>Entire Bible</a:t>
            </a:r>
          </a:p>
          <a:p>
            <a:pPr marL="285750" indent="-285750"/>
            <a:r>
              <a:rPr lang="en-US" dirty="0" smtClean="0"/>
              <a:t>Lord’s </a:t>
            </a:r>
            <a:r>
              <a:rPr lang="en-US" dirty="0"/>
              <a:t>Prayer</a:t>
            </a:r>
          </a:p>
          <a:p>
            <a:pPr marL="285750" indent="-285750"/>
            <a:r>
              <a:rPr lang="en-US" dirty="0"/>
              <a:t>Doxology</a:t>
            </a:r>
          </a:p>
          <a:p>
            <a:pPr marL="285750" indent="-285750"/>
            <a:r>
              <a:rPr lang="en-US" dirty="0"/>
              <a:t>Creeds</a:t>
            </a:r>
          </a:p>
          <a:p>
            <a:pPr marL="285750" indent="-285750"/>
            <a:r>
              <a:rPr lang="en-US" dirty="0"/>
              <a:t>Psalm </a:t>
            </a:r>
            <a:r>
              <a:rPr lang="en-US" dirty="0" smtClean="0"/>
              <a:t>23</a:t>
            </a:r>
            <a:endParaRPr lang="en-US" dirty="0"/>
          </a:p>
          <a:p>
            <a:pPr marL="0" indent="0" algn="ctr">
              <a:spcBef>
                <a:spcPts val="1200"/>
              </a:spcBef>
              <a:buNone/>
            </a:pPr>
            <a:r>
              <a:rPr lang="en-US" b="1" dirty="0" smtClean="0"/>
              <a:t>Kingdom</a:t>
            </a:r>
            <a:endParaRPr lang="en-US" b="1" dirty="0"/>
          </a:p>
          <a:p>
            <a:pPr marL="0" indent="0" algn="ctr">
              <a:spcBef>
                <a:spcPts val="0"/>
              </a:spcBef>
              <a:buNone/>
            </a:pPr>
            <a:r>
              <a:rPr lang="en-US" i="1" dirty="0"/>
              <a:t>Personal faith</a:t>
            </a:r>
          </a:p>
          <a:p>
            <a:pPr marL="0" indent="0">
              <a:buNone/>
            </a:pPr>
            <a:endParaRPr lang="en-US" b="1" dirty="0"/>
          </a:p>
        </p:txBody>
      </p:sp>
      <p:sp>
        <p:nvSpPr>
          <p:cNvPr id="6" name="Slide Number Placeholder 5"/>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pPr marL="0" lvl="0" indent="0" algn="l" rtl="0">
                <a:spcBef>
                  <a:spcPts val="0"/>
                </a:spcBef>
                <a:spcAft>
                  <a:spcPts val="0"/>
                </a:spcAft>
                <a:buNone/>
              </a:pPr>
              <a:t>8</a:t>
            </a:fld>
            <a:endParaRPr lang="en"/>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3356072"/>
            <a:ext cx="838200" cy="39636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43600" y="3148574"/>
            <a:ext cx="838200" cy="838200"/>
          </a:xfrm>
          <a:prstGeom prst="rect">
            <a:avLst/>
          </a:prstGeom>
        </p:spPr>
      </p:pic>
    </p:spTree>
    <p:extLst>
      <p:ext uri="{BB962C8B-B14F-4D97-AF65-F5344CB8AC3E}">
        <p14:creationId xmlns:p14="http://schemas.microsoft.com/office/powerpoint/2010/main" val="3412824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l="22000" t="8000" r="46000" b="26000"/>
          </a:stretch>
        </a:blipFill>
        <a:effectLst/>
      </p:bgPr>
    </p:bg>
    <p:spTree>
      <p:nvGrpSpPr>
        <p:cNvPr id="1" name="Shape 131"/>
        <p:cNvGrpSpPr/>
        <p:nvPr/>
      </p:nvGrpSpPr>
      <p:grpSpPr>
        <a:xfrm>
          <a:off x="0" y="0"/>
          <a:ext cx="0" cy="0"/>
          <a:chOff x="0" y="0"/>
          <a:chExt cx="0" cy="0"/>
        </a:xfrm>
      </p:grpSpPr>
      <p:sp>
        <p:nvSpPr>
          <p:cNvPr id="132" name="Google Shape;132;p17"/>
          <p:cNvSpPr txBox="1">
            <a:spLocks noGrp="1"/>
          </p:cNvSpPr>
          <p:nvPr>
            <p:ph type="ctrTitle"/>
          </p:nvPr>
        </p:nvSpPr>
        <p:spPr>
          <a:xfrm>
            <a:off x="5349175" y="1964350"/>
            <a:ext cx="31089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b="1" dirty="0" smtClean="0"/>
              <a:t>I am the Vine, you are the branches</a:t>
            </a:r>
            <a:endParaRPr b="1" dirty="0"/>
          </a:p>
        </p:txBody>
      </p:sp>
      <p:sp>
        <p:nvSpPr>
          <p:cNvPr id="133" name="Google Shape;133;p17"/>
          <p:cNvSpPr txBox="1">
            <a:spLocks noGrp="1"/>
          </p:cNvSpPr>
          <p:nvPr>
            <p:ph type="subTitle" idx="1"/>
          </p:nvPr>
        </p:nvSpPr>
        <p:spPr>
          <a:xfrm>
            <a:off x="5349175" y="3221054"/>
            <a:ext cx="31089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smtClean="0"/>
              <a:t>We’ve been grafted into the Tree of Life to bear fruit.</a:t>
            </a:r>
          </a:p>
          <a:p>
            <a:pPr marL="0" lvl="0" indent="0" algn="l" rtl="0">
              <a:spcBef>
                <a:spcPts val="0"/>
              </a:spcBef>
              <a:spcAft>
                <a:spcPts val="0"/>
              </a:spcAft>
              <a:buNone/>
            </a:pPr>
            <a:r>
              <a:rPr lang="en" sz="2000" dirty="0" smtClean="0"/>
              <a:t>Our leaves are for the healing of the nations.</a:t>
            </a:r>
            <a:endParaRP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ola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23606</TotalTime>
  <Words>1946</Words>
  <Application>Microsoft Office PowerPoint</Application>
  <PresentationFormat>On-screen Show (16:9)</PresentationFormat>
  <Paragraphs>246</Paragraphs>
  <Slides>33</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Montserrat</vt:lpstr>
      <vt:lpstr>Pontano Sans</vt:lpstr>
      <vt:lpstr>Montserrat ExtraBold</vt:lpstr>
      <vt:lpstr>Dosis</vt:lpstr>
      <vt:lpstr>Arial Narrow</vt:lpstr>
      <vt:lpstr>Montserrat Light</vt:lpstr>
      <vt:lpstr>Dosis Light</vt:lpstr>
      <vt:lpstr>Solanio template</vt:lpstr>
      <vt:lpstr>Juliet template</vt:lpstr>
      <vt:lpstr>PowerPoint Presentation</vt:lpstr>
      <vt:lpstr>Proclaiming Good News Along the Real Life Continuum</vt:lpstr>
      <vt:lpstr>Hello!</vt:lpstr>
      <vt:lpstr>A VERY BIG STORY</vt:lpstr>
      <vt:lpstr>Bad News?</vt:lpstr>
      <vt:lpstr>Good News?</vt:lpstr>
      <vt:lpstr>PowerPoint Presentation</vt:lpstr>
      <vt:lpstr>Sharing Good News</vt:lpstr>
      <vt:lpstr>I am the Vine, you are the branches</vt:lpstr>
      <vt:lpstr>Want to have a big impact? Be a branch, abide in the Vine, bear fruit, and put out lots of leaves!</vt:lpstr>
      <vt:lpstr>PowerPoint Presentation</vt:lpstr>
      <vt:lpstr>PowerPoint Presentation</vt:lpstr>
      <vt:lpstr>PowerPoint Presentation</vt:lpstr>
      <vt:lpstr>PowerPoint Presentation</vt:lpstr>
      <vt:lpstr>A – The Big Story</vt:lpstr>
      <vt:lpstr>1. Designed for Good</vt:lpstr>
      <vt:lpstr>2. Damaged by Evil</vt:lpstr>
      <vt:lpstr>3. Restored for Better</vt:lpstr>
      <vt:lpstr>4. Sent Together to Heal</vt:lpstr>
      <vt:lpstr>B – Generational Priorities</vt:lpstr>
      <vt:lpstr>PowerPoint Presentation</vt:lpstr>
      <vt:lpstr>PowerPoint Presentation</vt:lpstr>
      <vt:lpstr>PowerPoint Presentation</vt:lpstr>
      <vt:lpstr>PowerPoint Presentation</vt:lpstr>
      <vt:lpstr>C – Discipleship Stages</vt:lpstr>
      <vt:lpstr>PowerPoint Presentation</vt:lpstr>
      <vt:lpstr>The Kingdom Story</vt:lpstr>
      <vt:lpstr>Personal Development</vt:lpstr>
      <vt:lpstr>James Choung Real Life Continuum</vt:lpstr>
      <vt:lpstr>Sharing Good News Review</vt:lpstr>
      <vt:lpstr>Selected Bibliography</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Proclaiming Good News Across Real Life Continuum</dc:title>
  <dc:creator>Bill</dc:creator>
  <cp:lastModifiedBy>Bill</cp:lastModifiedBy>
  <cp:revision>102</cp:revision>
  <dcterms:modified xsi:type="dcterms:W3CDTF">2019-05-04T18:59:52Z</dcterms:modified>
</cp:coreProperties>
</file>